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69" r:id="rId3"/>
    <p:sldId id="277" r:id="rId4"/>
    <p:sldId id="278" r:id="rId5"/>
    <p:sldId id="279" r:id="rId6"/>
    <p:sldId id="280" r:id="rId7"/>
    <p:sldId id="281" r:id="rId8"/>
    <p:sldId id="282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527B31-E989-4730-A46F-FB0476E6160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B004B97-E26B-4132-9CCA-B09120630F49}">
      <dgm:prSet/>
      <dgm:spPr/>
      <dgm:t>
        <a:bodyPr/>
        <a:lstStyle/>
        <a:p>
          <a:r>
            <a:rPr lang="es-CL"/>
            <a:t>Tres posibilidades:</a:t>
          </a:r>
          <a:endParaRPr lang="en-US"/>
        </a:p>
      </dgm:t>
    </dgm:pt>
    <dgm:pt modelId="{55A1F152-759D-42F3-AD7C-E098689FA9FE}" type="parTrans" cxnId="{D8B4C40B-F741-4CEF-9F66-E31008FDE131}">
      <dgm:prSet/>
      <dgm:spPr/>
      <dgm:t>
        <a:bodyPr/>
        <a:lstStyle/>
        <a:p>
          <a:endParaRPr lang="en-US"/>
        </a:p>
      </dgm:t>
    </dgm:pt>
    <dgm:pt modelId="{24ED8BC8-71F2-42A3-8E49-F4696A02B108}" type="sibTrans" cxnId="{D8B4C40B-F741-4CEF-9F66-E31008FDE131}">
      <dgm:prSet/>
      <dgm:spPr/>
      <dgm:t>
        <a:bodyPr/>
        <a:lstStyle/>
        <a:p>
          <a:endParaRPr lang="en-US"/>
        </a:p>
      </dgm:t>
    </dgm:pt>
    <dgm:pt modelId="{83F8CCBC-4208-4F8E-B4C3-19CF16B5E66E}">
      <dgm:prSet/>
      <dgm:spPr/>
      <dgm:t>
        <a:bodyPr/>
        <a:lstStyle/>
        <a:p>
          <a:r>
            <a:rPr lang="es-CL"/>
            <a:t>Inicializar de forma aleatoria.</a:t>
          </a:r>
          <a:endParaRPr lang="en-US"/>
        </a:p>
      </dgm:t>
    </dgm:pt>
    <dgm:pt modelId="{54AC3749-010E-4718-BCF0-C16C80EF9009}" type="parTrans" cxnId="{18CFFFE6-DC3B-4C20-88ED-FEE4EB06AAE1}">
      <dgm:prSet/>
      <dgm:spPr/>
      <dgm:t>
        <a:bodyPr/>
        <a:lstStyle/>
        <a:p>
          <a:endParaRPr lang="en-US"/>
        </a:p>
      </dgm:t>
    </dgm:pt>
    <dgm:pt modelId="{2A5067C1-D882-4E31-8D01-01B0AB77901B}" type="sibTrans" cxnId="{18CFFFE6-DC3B-4C20-88ED-FEE4EB06AAE1}">
      <dgm:prSet/>
      <dgm:spPr/>
      <dgm:t>
        <a:bodyPr/>
        <a:lstStyle/>
        <a:p>
          <a:endParaRPr lang="en-US"/>
        </a:p>
      </dgm:t>
    </dgm:pt>
    <dgm:pt modelId="{9FA73881-B99B-4B45-9682-98C630F02C52}">
      <dgm:prSet/>
      <dgm:spPr/>
      <dgm:t>
        <a:bodyPr/>
        <a:lstStyle/>
        <a:p>
          <a:r>
            <a:rPr lang="es-CL"/>
            <a:t>Diseñarlo a mano.</a:t>
          </a:r>
          <a:endParaRPr lang="en-US"/>
        </a:p>
      </dgm:t>
    </dgm:pt>
    <dgm:pt modelId="{F71DAF78-5DA6-4439-9529-70C78E218825}" type="parTrans" cxnId="{80AB0039-4167-4052-998A-DF7618DA9679}">
      <dgm:prSet/>
      <dgm:spPr/>
      <dgm:t>
        <a:bodyPr/>
        <a:lstStyle/>
        <a:p>
          <a:endParaRPr lang="en-US"/>
        </a:p>
      </dgm:t>
    </dgm:pt>
    <dgm:pt modelId="{D790B50E-5C65-48D5-B35D-B2BF53D0CBBE}" type="sibTrans" cxnId="{80AB0039-4167-4052-998A-DF7618DA9679}">
      <dgm:prSet/>
      <dgm:spPr/>
      <dgm:t>
        <a:bodyPr/>
        <a:lstStyle/>
        <a:p>
          <a:endParaRPr lang="en-US"/>
        </a:p>
      </dgm:t>
    </dgm:pt>
    <dgm:pt modelId="{BBF37C71-64C0-45F1-A6FD-E91FE401E8CE}">
      <dgm:prSet/>
      <dgm:spPr/>
      <dgm:t>
        <a:bodyPr/>
        <a:lstStyle/>
        <a:p>
          <a:r>
            <a:rPr lang="es-CL" dirty="0"/>
            <a:t>Determinar el </a:t>
          </a:r>
          <a:r>
            <a:rPr lang="es-CL" dirty="0" err="1"/>
            <a:t>kernel</a:t>
          </a:r>
          <a:r>
            <a:rPr lang="es-CL" dirty="0"/>
            <a:t> mediante un criterio no supervisado.</a:t>
          </a:r>
          <a:endParaRPr lang="en-US" dirty="0"/>
        </a:p>
      </dgm:t>
    </dgm:pt>
    <dgm:pt modelId="{FA962D9D-BADE-468C-9610-575ED63C4FA6}" type="parTrans" cxnId="{473229A6-1E95-4A27-AA09-A26967F518C4}">
      <dgm:prSet/>
      <dgm:spPr/>
      <dgm:t>
        <a:bodyPr/>
        <a:lstStyle/>
        <a:p>
          <a:endParaRPr lang="en-US"/>
        </a:p>
      </dgm:t>
    </dgm:pt>
    <dgm:pt modelId="{481CDB41-41C6-4621-8763-F286C2AACDB2}" type="sibTrans" cxnId="{473229A6-1E95-4A27-AA09-A26967F518C4}">
      <dgm:prSet/>
      <dgm:spPr/>
      <dgm:t>
        <a:bodyPr/>
        <a:lstStyle/>
        <a:p>
          <a:endParaRPr lang="en-US"/>
        </a:p>
      </dgm:t>
    </dgm:pt>
    <dgm:pt modelId="{834C161A-868C-4923-B9B8-E03D04A2C3CF}" type="pres">
      <dgm:prSet presAssocID="{F7527B31-E989-4730-A46F-FB0476E61601}" presName="vert0" presStyleCnt="0">
        <dgm:presLayoutVars>
          <dgm:dir/>
          <dgm:animOne val="branch"/>
          <dgm:animLvl val="lvl"/>
        </dgm:presLayoutVars>
      </dgm:prSet>
      <dgm:spPr/>
    </dgm:pt>
    <dgm:pt modelId="{8357BC1F-A8BB-41B1-A872-DF4E928925F1}" type="pres">
      <dgm:prSet presAssocID="{5B004B97-E26B-4132-9CCA-B09120630F49}" presName="thickLine" presStyleLbl="alignNode1" presStyleIdx="0" presStyleCnt="1"/>
      <dgm:spPr/>
    </dgm:pt>
    <dgm:pt modelId="{28C16AB2-AED7-4DCC-866D-093C02458523}" type="pres">
      <dgm:prSet presAssocID="{5B004B97-E26B-4132-9CCA-B09120630F49}" presName="horz1" presStyleCnt="0"/>
      <dgm:spPr/>
    </dgm:pt>
    <dgm:pt modelId="{26B97FA9-4298-43DB-8E2A-13EBFFF8FCCD}" type="pres">
      <dgm:prSet presAssocID="{5B004B97-E26B-4132-9CCA-B09120630F49}" presName="tx1" presStyleLbl="revTx" presStyleIdx="0" presStyleCnt="4"/>
      <dgm:spPr/>
    </dgm:pt>
    <dgm:pt modelId="{009A3E87-D686-4FB3-A0BA-0FE8AFC1B8FA}" type="pres">
      <dgm:prSet presAssocID="{5B004B97-E26B-4132-9CCA-B09120630F49}" presName="vert1" presStyleCnt="0"/>
      <dgm:spPr/>
    </dgm:pt>
    <dgm:pt modelId="{9F2A6D51-C1E8-4E79-959F-C4A3EE1BC012}" type="pres">
      <dgm:prSet presAssocID="{83F8CCBC-4208-4F8E-B4C3-19CF16B5E66E}" presName="vertSpace2a" presStyleCnt="0"/>
      <dgm:spPr/>
    </dgm:pt>
    <dgm:pt modelId="{6635D42D-3A58-4CBD-A37C-1F2E8E4EE68F}" type="pres">
      <dgm:prSet presAssocID="{83F8CCBC-4208-4F8E-B4C3-19CF16B5E66E}" presName="horz2" presStyleCnt="0"/>
      <dgm:spPr/>
    </dgm:pt>
    <dgm:pt modelId="{F44D0432-97EC-482F-A8A2-E39EA0F09C9D}" type="pres">
      <dgm:prSet presAssocID="{83F8CCBC-4208-4F8E-B4C3-19CF16B5E66E}" presName="horzSpace2" presStyleCnt="0"/>
      <dgm:spPr/>
    </dgm:pt>
    <dgm:pt modelId="{0BE39413-3B64-469A-A3EE-51DB2D1BE4E1}" type="pres">
      <dgm:prSet presAssocID="{83F8CCBC-4208-4F8E-B4C3-19CF16B5E66E}" presName="tx2" presStyleLbl="revTx" presStyleIdx="1" presStyleCnt="4"/>
      <dgm:spPr/>
    </dgm:pt>
    <dgm:pt modelId="{41A8EB9A-55CB-424C-A44A-D373378BC9BC}" type="pres">
      <dgm:prSet presAssocID="{83F8CCBC-4208-4F8E-B4C3-19CF16B5E66E}" presName="vert2" presStyleCnt="0"/>
      <dgm:spPr/>
    </dgm:pt>
    <dgm:pt modelId="{37F08DEA-15F0-4644-8EDA-6B099061B70E}" type="pres">
      <dgm:prSet presAssocID="{83F8CCBC-4208-4F8E-B4C3-19CF16B5E66E}" presName="thinLine2b" presStyleLbl="callout" presStyleIdx="0" presStyleCnt="3"/>
      <dgm:spPr/>
    </dgm:pt>
    <dgm:pt modelId="{9AECDA7C-9830-4C9F-9461-A7F27629F294}" type="pres">
      <dgm:prSet presAssocID="{83F8CCBC-4208-4F8E-B4C3-19CF16B5E66E}" presName="vertSpace2b" presStyleCnt="0"/>
      <dgm:spPr/>
    </dgm:pt>
    <dgm:pt modelId="{20546F30-2379-441A-9359-54E7D48AC5BE}" type="pres">
      <dgm:prSet presAssocID="{9FA73881-B99B-4B45-9682-98C630F02C52}" presName="horz2" presStyleCnt="0"/>
      <dgm:spPr/>
    </dgm:pt>
    <dgm:pt modelId="{A92530F5-AA60-436E-9C72-404C3F5125BC}" type="pres">
      <dgm:prSet presAssocID="{9FA73881-B99B-4B45-9682-98C630F02C52}" presName="horzSpace2" presStyleCnt="0"/>
      <dgm:spPr/>
    </dgm:pt>
    <dgm:pt modelId="{2A0EB447-1082-4AF6-89B7-F9C3659E15F2}" type="pres">
      <dgm:prSet presAssocID="{9FA73881-B99B-4B45-9682-98C630F02C52}" presName="tx2" presStyleLbl="revTx" presStyleIdx="2" presStyleCnt="4"/>
      <dgm:spPr/>
    </dgm:pt>
    <dgm:pt modelId="{5142F67A-86FF-45EE-BAAB-BA7774D1D902}" type="pres">
      <dgm:prSet presAssocID="{9FA73881-B99B-4B45-9682-98C630F02C52}" presName="vert2" presStyleCnt="0"/>
      <dgm:spPr/>
    </dgm:pt>
    <dgm:pt modelId="{7A24FAAC-0D93-4FF4-81BC-75DD3E060CEE}" type="pres">
      <dgm:prSet presAssocID="{9FA73881-B99B-4B45-9682-98C630F02C52}" presName="thinLine2b" presStyleLbl="callout" presStyleIdx="1" presStyleCnt="3"/>
      <dgm:spPr/>
    </dgm:pt>
    <dgm:pt modelId="{8047F6F8-C1D7-476F-BAD4-126ABA5402F1}" type="pres">
      <dgm:prSet presAssocID="{9FA73881-B99B-4B45-9682-98C630F02C52}" presName="vertSpace2b" presStyleCnt="0"/>
      <dgm:spPr/>
    </dgm:pt>
    <dgm:pt modelId="{6DE50337-9D4A-42B3-9A97-30860CC0767B}" type="pres">
      <dgm:prSet presAssocID="{BBF37C71-64C0-45F1-A6FD-E91FE401E8CE}" presName="horz2" presStyleCnt="0"/>
      <dgm:spPr/>
    </dgm:pt>
    <dgm:pt modelId="{A4AD68F4-7063-4AAA-BC8F-4D5039F394B4}" type="pres">
      <dgm:prSet presAssocID="{BBF37C71-64C0-45F1-A6FD-E91FE401E8CE}" presName="horzSpace2" presStyleCnt="0"/>
      <dgm:spPr/>
    </dgm:pt>
    <dgm:pt modelId="{38C5AFCF-108C-49B5-BB3C-9CFA00339CD3}" type="pres">
      <dgm:prSet presAssocID="{BBF37C71-64C0-45F1-A6FD-E91FE401E8CE}" presName="tx2" presStyleLbl="revTx" presStyleIdx="3" presStyleCnt="4"/>
      <dgm:spPr/>
    </dgm:pt>
    <dgm:pt modelId="{430130F9-E4CC-4AF0-9C03-99DD0839455F}" type="pres">
      <dgm:prSet presAssocID="{BBF37C71-64C0-45F1-A6FD-E91FE401E8CE}" presName="vert2" presStyleCnt="0"/>
      <dgm:spPr/>
    </dgm:pt>
    <dgm:pt modelId="{008D1B30-8AFD-4B2F-A18B-F48EF917FBC0}" type="pres">
      <dgm:prSet presAssocID="{BBF37C71-64C0-45F1-A6FD-E91FE401E8CE}" presName="thinLine2b" presStyleLbl="callout" presStyleIdx="2" presStyleCnt="3"/>
      <dgm:spPr/>
    </dgm:pt>
    <dgm:pt modelId="{5846408B-770C-4B60-B3D1-CC5B1FD97FB7}" type="pres">
      <dgm:prSet presAssocID="{BBF37C71-64C0-45F1-A6FD-E91FE401E8CE}" presName="vertSpace2b" presStyleCnt="0"/>
      <dgm:spPr/>
    </dgm:pt>
  </dgm:ptLst>
  <dgm:cxnLst>
    <dgm:cxn modelId="{D8B4C40B-F741-4CEF-9F66-E31008FDE131}" srcId="{F7527B31-E989-4730-A46F-FB0476E61601}" destId="{5B004B97-E26B-4132-9CCA-B09120630F49}" srcOrd="0" destOrd="0" parTransId="{55A1F152-759D-42F3-AD7C-E098689FA9FE}" sibTransId="{24ED8BC8-71F2-42A3-8E49-F4696A02B108}"/>
    <dgm:cxn modelId="{80AB0039-4167-4052-998A-DF7618DA9679}" srcId="{5B004B97-E26B-4132-9CCA-B09120630F49}" destId="{9FA73881-B99B-4B45-9682-98C630F02C52}" srcOrd="1" destOrd="0" parTransId="{F71DAF78-5DA6-4439-9529-70C78E218825}" sibTransId="{D790B50E-5C65-48D5-B35D-B2BF53D0CBBE}"/>
    <dgm:cxn modelId="{E6C9CE9D-5723-43F6-9226-6E5A2B14AC65}" type="presOf" srcId="{83F8CCBC-4208-4F8E-B4C3-19CF16B5E66E}" destId="{0BE39413-3B64-469A-A3EE-51DB2D1BE4E1}" srcOrd="0" destOrd="0" presId="urn:microsoft.com/office/officeart/2008/layout/LinedList"/>
    <dgm:cxn modelId="{473229A6-1E95-4A27-AA09-A26967F518C4}" srcId="{5B004B97-E26B-4132-9CCA-B09120630F49}" destId="{BBF37C71-64C0-45F1-A6FD-E91FE401E8CE}" srcOrd="2" destOrd="0" parTransId="{FA962D9D-BADE-468C-9610-575ED63C4FA6}" sibTransId="{481CDB41-41C6-4621-8763-F286C2AACDB2}"/>
    <dgm:cxn modelId="{18CFFFE6-DC3B-4C20-88ED-FEE4EB06AAE1}" srcId="{5B004B97-E26B-4132-9CCA-B09120630F49}" destId="{83F8CCBC-4208-4F8E-B4C3-19CF16B5E66E}" srcOrd="0" destOrd="0" parTransId="{54AC3749-010E-4718-BCF0-C16C80EF9009}" sibTransId="{2A5067C1-D882-4E31-8D01-01B0AB77901B}"/>
    <dgm:cxn modelId="{36161BF1-1B7D-4E17-BB9A-7BEF9D242BAC}" type="presOf" srcId="{5B004B97-E26B-4132-9CCA-B09120630F49}" destId="{26B97FA9-4298-43DB-8E2A-13EBFFF8FCCD}" srcOrd="0" destOrd="0" presId="urn:microsoft.com/office/officeart/2008/layout/LinedList"/>
    <dgm:cxn modelId="{5BCF35F3-9517-4775-B2ED-8344875D429A}" type="presOf" srcId="{F7527B31-E989-4730-A46F-FB0476E61601}" destId="{834C161A-868C-4923-B9B8-E03D04A2C3CF}" srcOrd="0" destOrd="0" presId="urn:microsoft.com/office/officeart/2008/layout/LinedList"/>
    <dgm:cxn modelId="{44FDE0F5-F292-429F-A1B7-8BD638EB71D8}" type="presOf" srcId="{9FA73881-B99B-4B45-9682-98C630F02C52}" destId="{2A0EB447-1082-4AF6-89B7-F9C3659E15F2}" srcOrd="0" destOrd="0" presId="urn:microsoft.com/office/officeart/2008/layout/LinedList"/>
    <dgm:cxn modelId="{F5FF50FF-31FF-4DB4-B34F-66D2A46C100A}" type="presOf" srcId="{BBF37C71-64C0-45F1-A6FD-E91FE401E8CE}" destId="{38C5AFCF-108C-49B5-BB3C-9CFA00339CD3}" srcOrd="0" destOrd="0" presId="urn:microsoft.com/office/officeart/2008/layout/LinedList"/>
    <dgm:cxn modelId="{23C92730-DBFE-4610-BD2F-7F0D4C9D92E3}" type="presParOf" srcId="{834C161A-868C-4923-B9B8-E03D04A2C3CF}" destId="{8357BC1F-A8BB-41B1-A872-DF4E928925F1}" srcOrd="0" destOrd="0" presId="urn:microsoft.com/office/officeart/2008/layout/LinedList"/>
    <dgm:cxn modelId="{E65EC735-5BE5-449B-855E-5A4E5A850B5B}" type="presParOf" srcId="{834C161A-868C-4923-B9B8-E03D04A2C3CF}" destId="{28C16AB2-AED7-4DCC-866D-093C02458523}" srcOrd="1" destOrd="0" presId="urn:microsoft.com/office/officeart/2008/layout/LinedList"/>
    <dgm:cxn modelId="{3AAD1430-42BA-4B3C-9AD7-A71E555DB600}" type="presParOf" srcId="{28C16AB2-AED7-4DCC-866D-093C02458523}" destId="{26B97FA9-4298-43DB-8E2A-13EBFFF8FCCD}" srcOrd="0" destOrd="0" presId="urn:microsoft.com/office/officeart/2008/layout/LinedList"/>
    <dgm:cxn modelId="{E26F3EE7-BBF2-44BE-94B7-83E342E8215D}" type="presParOf" srcId="{28C16AB2-AED7-4DCC-866D-093C02458523}" destId="{009A3E87-D686-4FB3-A0BA-0FE8AFC1B8FA}" srcOrd="1" destOrd="0" presId="urn:microsoft.com/office/officeart/2008/layout/LinedList"/>
    <dgm:cxn modelId="{80C49CC9-CE03-4684-B506-83222651D8FE}" type="presParOf" srcId="{009A3E87-D686-4FB3-A0BA-0FE8AFC1B8FA}" destId="{9F2A6D51-C1E8-4E79-959F-C4A3EE1BC012}" srcOrd="0" destOrd="0" presId="urn:microsoft.com/office/officeart/2008/layout/LinedList"/>
    <dgm:cxn modelId="{6F2F57DD-641F-434A-B72D-AA667F62A6C9}" type="presParOf" srcId="{009A3E87-D686-4FB3-A0BA-0FE8AFC1B8FA}" destId="{6635D42D-3A58-4CBD-A37C-1F2E8E4EE68F}" srcOrd="1" destOrd="0" presId="urn:microsoft.com/office/officeart/2008/layout/LinedList"/>
    <dgm:cxn modelId="{5739A9F4-FA43-42E4-93E0-883E24E3C1C6}" type="presParOf" srcId="{6635D42D-3A58-4CBD-A37C-1F2E8E4EE68F}" destId="{F44D0432-97EC-482F-A8A2-E39EA0F09C9D}" srcOrd="0" destOrd="0" presId="urn:microsoft.com/office/officeart/2008/layout/LinedList"/>
    <dgm:cxn modelId="{4D5338D6-6446-4CC1-9751-DA67F38176A2}" type="presParOf" srcId="{6635D42D-3A58-4CBD-A37C-1F2E8E4EE68F}" destId="{0BE39413-3B64-469A-A3EE-51DB2D1BE4E1}" srcOrd="1" destOrd="0" presId="urn:microsoft.com/office/officeart/2008/layout/LinedList"/>
    <dgm:cxn modelId="{E73A599F-3D09-43AF-8FC8-4E862F70F100}" type="presParOf" srcId="{6635D42D-3A58-4CBD-A37C-1F2E8E4EE68F}" destId="{41A8EB9A-55CB-424C-A44A-D373378BC9BC}" srcOrd="2" destOrd="0" presId="urn:microsoft.com/office/officeart/2008/layout/LinedList"/>
    <dgm:cxn modelId="{8A31B180-8A5A-468B-9707-3DB39D4157D5}" type="presParOf" srcId="{009A3E87-D686-4FB3-A0BA-0FE8AFC1B8FA}" destId="{37F08DEA-15F0-4644-8EDA-6B099061B70E}" srcOrd="2" destOrd="0" presId="urn:microsoft.com/office/officeart/2008/layout/LinedList"/>
    <dgm:cxn modelId="{C45C8471-0C1E-4D49-BD87-D5A0BA01A878}" type="presParOf" srcId="{009A3E87-D686-4FB3-A0BA-0FE8AFC1B8FA}" destId="{9AECDA7C-9830-4C9F-9461-A7F27629F294}" srcOrd="3" destOrd="0" presId="urn:microsoft.com/office/officeart/2008/layout/LinedList"/>
    <dgm:cxn modelId="{6B2DC1FD-DF38-43E9-8AF6-D223C275455C}" type="presParOf" srcId="{009A3E87-D686-4FB3-A0BA-0FE8AFC1B8FA}" destId="{20546F30-2379-441A-9359-54E7D48AC5BE}" srcOrd="4" destOrd="0" presId="urn:microsoft.com/office/officeart/2008/layout/LinedList"/>
    <dgm:cxn modelId="{8FC5274D-C155-4576-B22F-8642C6B7DC61}" type="presParOf" srcId="{20546F30-2379-441A-9359-54E7D48AC5BE}" destId="{A92530F5-AA60-436E-9C72-404C3F5125BC}" srcOrd="0" destOrd="0" presId="urn:microsoft.com/office/officeart/2008/layout/LinedList"/>
    <dgm:cxn modelId="{817E37BA-22D6-43BD-A86A-3A3806E6F910}" type="presParOf" srcId="{20546F30-2379-441A-9359-54E7D48AC5BE}" destId="{2A0EB447-1082-4AF6-89B7-F9C3659E15F2}" srcOrd="1" destOrd="0" presId="urn:microsoft.com/office/officeart/2008/layout/LinedList"/>
    <dgm:cxn modelId="{90E728BF-5376-408C-8ACB-59ADB2026C76}" type="presParOf" srcId="{20546F30-2379-441A-9359-54E7D48AC5BE}" destId="{5142F67A-86FF-45EE-BAAB-BA7774D1D902}" srcOrd="2" destOrd="0" presId="urn:microsoft.com/office/officeart/2008/layout/LinedList"/>
    <dgm:cxn modelId="{E54DCC57-F9AD-4D80-89E0-74D36360195C}" type="presParOf" srcId="{009A3E87-D686-4FB3-A0BA-0FE8AFC1B8FA}" destId="{7A24FAAC-0D93-4FF4-81BC-75DD3E060CEE}" srcOrd="5" destOrd="0" presId="urn:microsoft.com/office/officeart/2008/layout/LinedList"/>
    <dgm:cxn modelId="{52DE7066-9CE6-40D9-84FE-317B78EE0498}" type="presParOf" srcId="{009A3E87-D686-4FB3-A0BA-0FE8AFC1B8FA}" destId="{8047F6F8-C1D7-476F-BAD4-126ABA5402F1}" srcOrd="6" destOrd="0" presId="urn:microsoft.com/office/officeart/2008/layout/LinedList"/>
    <dgm:cxn modelId="{A4D29E97-5173-43FE-8A17-07899BEE04D1}" type="presParOf" srcId="{009A3E87-D686-4FB3-A0BA-0FE8AFC1B8FA}" destId="{6DE50337-9D4A-42B3-9A97-30860CC0767B}" srcOrd="7" destOrd="0" presId="urn:microsoft.com/office/officeart/2008/layout/LinedList"/>
    <dgm:cxn modelId="{7839EF5E-9D44-4EE5-AF10-FFF63DEA2ACD}" type="presParOf" srcId="{6DE50337-9D4A-42B3-9A97-30860CC0767B}" destId="{A4AD68F4-7063-4AAA-BC8F-4D5039F394B4}" srcOrd="0" destOrd="0" presId="urn:microsoft.com/office/officeart/2008/layout/LinedList"/>
    <dgm:cxn modelId="{AFB59A32-3C8E-44C9-859C-8DB3B031DDC3}" type="presParOf" srcId="{6DE50337-9D4A-42B3-9A97-30860CC0767B}" destId="{38C5AFCF-108C-49B5-BB3C-9CFA00339CD3}" srcOrd="1" destOrd="0" presId="urn:microsoft.com/office/officeart/2008/layout/LinedList"/>
    <dgm:cxn modelId="{D9898778-08FF-48CA-9155-4711BD562DD7}" type="presParOf" srcId="{6DE50337-9D4A-42B3-9A97-30860CC0767B}" destId="{430130F9-E4CC-4AF0-9C03-99DD0839455F}" srcOrd="2" destOrd="0" presId="urn:microsoft.com/office/officeart/2008/layout/LinedList"/>
    <dgm:cxn modelId="{66B7D1B6-C75F-4BD7-8FB8-D17B02086BE4}" type="presParOf" srcId="{009A3E87-D686-4FB3-A0BA-0FE8AFC1B8FA}" destId="{008D1B30-8AFD-4B2F-A18B-F48EF917FBC0}" srcOrd="8" destOrd="0" presId="urn:microsoft.com/office/officeart/2008/layout/LinedList"/>
    <dgm:cxn modelId="{E413AF8C-7F15-4BB3-9D33-1E02458FB71F}" type="presParOf" srcId="{009A3E87-D686-4FB3-A0BA-0FE8AFC1B8FA}" destId="{5846408B-770C-4B60-B3D1-CC5B1FD97FB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06878B-F843-4985-ADDA-C99C9AD2B8D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0765F3E-40D5-4BA3-A729-595A506269E6}">
      <dgm:prSet/>
      <dgm:spPr/>
      <dgm:t>
        <a:bodyPr/>
        <a:lstStyle/>
        <a:p>
          <a:r>
            <a:rPr lang="es-CL"/>
            <a:t>Ojo humano posee baja resolución.</a:t>
          </a:r>
          <a:endParaRPr lang="en-US"/>
        </a:p>
      </dgm:t>
    </dgm:pt>
    <dgm:pt modelId="{6DC3C9B7-AB52-4E3C-8976-CA9296D02FF4}" type="parTrans" cxnId="{29A653EA-40B0-4F2B-BA24-5B69E1847F11}">
      <dgm:prSet/>
      <dgm:spPr/>
      <dgm:t>
        <a:bodyPr/>
        <a:lstStyle/>
        <a:p>
          <a:endParaRPr lang="en-US"/>
        </a:p>
      </dgm:t>
    </dgm:pt>
    <dgm:pt modelId="{2E3B4CDF-1DBA-428A-9E2D-5553C41A8D37}" type="sibTrans" cxnId="{29A653EA-40B0-4F2B-BA24-5B69E1847F11}">
      <dgm:prSet/>
      <dgm:spPr/>
      <dgm:t>
        <a:bodyPr/>
        <a:lstStyle/>
        <a:p>
          <a:endParaRPr lang="en-US"/>
        </a:p>
      </dgm:t>
    </dgm:pt>
    <dgm:pt modelId="{C910E5E4-5D42-4DB8-8CCD-63F225BC5E20}">
      <dgm:prSet/>
      <dgm:spPr/>
      <dgm:t>
        <a:bodyPr/>
        <a:lstStyle/>
        <a:p>
          <a:r>
            <a:rPr lang="es-CL"/>
            <a:t>Solo utilización de información visual.</a:t>
          </a:r>
          <a:endParaRPr lang="en-US"/>
        </a:p>
      </dgm:t>
    </dgm:pt>
    <dgm:pt modelId="{119E9DF6-6313-47D7-ACFB-B0835E2B4AA5}" type="parTrans" cxnId="{97473873-C954-4A23-9BF5-D0788B9A463C}">
      <dgm:prSet/>
      <dgm:spPr/>
      <dgm:t>
        <a:bodyPr/>
        <a:lstStyle/>
        <a:p>
          <a:endParaRPr lang="en-US"/>
        </a:p>
      </dgm:t>
    </dgm:pt>
    <dgm:pt modelId="{93103055-3787-4AF5-AF50-DCC6013E3EFA}" type="sibTrans" cxnId="{97473873-C954-4A23-9BF5-D0788B9A463C}">
      <dgm:prSet/>
      <dgm:spPr/>
      <dgm:t>
        <a:bodyPr/>
        <a:lstStyle/>
        <a:p>
          <a:endParaRPr lang="en-US"/>
        </a:p>
      </dgm:t>
    </dgm:pt>
    <dgm:pt modelId="{769955EC-3A7B-464F-BFA7-B7E2418AFCD7}">
      <dgm:prSet/>
      <dgm:spPr/>
      <dgm:t>
        <a:bodyPr/>
        <a:lstStyle/>
        <a:p>
          <a:r>
            <a:rPr lang="es-CL"/>
            <a:t>Capacidad de entender situaciones completas.</a:t>
          </a:r>
          <a:endParaRPr lang="en-US"/>
        </a:p>
      </dgm:t>
    </dgm:pt>
    <dgm:pt modelId="{7C3BB01A-11A0-4073-8902-5E627DD914D1}" type="parTrans" cxnId="{1BB5F071-86D6-47B2-9D3B-37C84A0E17D1}">
      <dgm:prSet/>
      <dgm:spPr/>
      <dgm:t>
        <a:bodyPr/>
        <a:lstStyle/>
        <a:p>
          <a:endParaRPr lang="en-US"/>
        </a:p>
      </dgm:t>
    </dgm:pt>
    <dgm:pt modelId="{525B270E-773B-4813-9206-43CF8F5261E1}" type="sibTrans" cxnId="{1BB5F071-86D6-47B2-9D3B-37C84A0E17D1}">
      <dgm:prSet/>
      <dgm:spPr/>
      <dgm:t>
        <a:bodyPr/>
        <a:lstStyle/>
        <a:p>
          <a:endParaRPr lang="en-US"/>
        </a:p>
      </dgm:t>
    </dgm:pt>
    <dgm:pt modelId="{29E9542E-48D9-47D8-9992-8BF26DAF0886}" type="pres">
      <dgm:prSet presAssocID="{EF06878B-F843-4985-ADDA-C99C9AD2B8D9}" presName="root" presStyleCnt="0">
        <dgm:presLayoutVars>
          <dgm:dir/>
          <dgm:resizeHandles val="exact"/>
        </dgm:presLayoutVars>
      </dgm:prSet>
      <dgm:spPr/>
    </dgm:pt>
    <dgm:pt modelId="{CA08E036-7E19-4016-8EBD-5938038E9F37}" type="pres">
      <dgm:prSet presAssocID="{C0765F3E-40D5-4BA3-A729-595A506269E6}" presName="compNode" presStyleCnt="0"/>
      <dgm:spPr/>
    </dgm:pt>
    <dgm:pt modelId="{BEB41DDD-8484-416B-8621-6BB8B4CD19EE}" type="pres">
      <dgm:prSet presAssocID="{C0765F3E-40D5-4BA3-A729-595A506269E6}" presName="bgRect" presStyleLbl="bgShp" presStyleIdx="0" presStyleCnt="3"/>
      <dgm:spPr/>
    </dgm:pt>
    <dgm:pt modelId="{7E5FE34C-84D0-4336-92EE-81CDB5783F93}" type="pres">
      <dgm:prSet presAssocID="{C0765F3E-40D5-4BA3-A729-595A506269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jo"/>
        </a:ext>
      </dgm:extLst>
    </dgm:pt>
    <dgm:pt modelId="{3665F5E4-A912-48B0-9AF4-CC04F1C38ADC}" type="pres">
      <dgm:prSet presAssocID="{C0765F3E-40D5-4BA3-A729-595A506269E6}" presName="spaceRect" presStyleCnt="0"/>
      <dgm:spPr/>
    </dgm:pt>
    <dgm:pt modelId="{DF786C7F-B7BB-4231-9234-48D798EF7D85}" type="pres">
      <dgm:prSet presAssocID="{C0765F3E-40D5-4BA3-A729-595A506269E6}" presName="parTx" presStyleLbl="revTx" presStyleIdx="0" presStyleCnt="3">
        <dgm:presLayoutVars>
          <dgm:chMax val="0"/>
          <dgm:chPref val="0"/>
        </dgm:presLayoutVars>
      </dgm:prSet>
      <dgm:spPr/>
    </dgm:pt>
    <dgm:pt modelId="{D573084F-E7F2-4BF8-8653-45C288B6F45B}" type="pres">
      <dgm:prSet presAssocID="{2E3B4CDF-1DBA-428A-9E2D-5553C41A8D37}" presName="sibTrans" presStyleCnt="0"/>
      <dgm:spPr/>
    </dgm:pt>
    <dgm:pt modelId="{B911DEA4-2F30-412E-B47F-FDEC6FE47F99}" type="pres">
      <dgm:prSet presAssocID="{C910E5E4-5D42-4DB8-8CCD-63F225BC5E20}" presName="compNode" presStyleCnt="0"/>
      <dgm:spPr/>
    </dgm:pt>
    <dgm:pt modelId="{BF61738A-C5A2-48A0-9028-6B4B1C11F825}" type="pres">
      <dgm:prSet presAssocID="{C910E5E4-5D42-4DB8-8CCD-63F225BC5E20}" presName="bgRect" presStyleLbl="bgShp" presStyleIdx="1" presStyleCnt="3"/>
      <dgm:spPr/>
    </dgm:pt>
    <dgm:pt modelId="{D915B4A8-476C-43B9-AE91-AB26E56BAE08}" type="pres">
      <dgm:prSet presAssocID="{C910E5E4-5D42-4DB8-8CCD-63F225BC5E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BF240A37-AB89-4025-8CBA-F612990CDCEE}" type="pres">
      <dgm:prSet presAssocID="{C910E5E4-5D42-4DB8-8CCD-63F225BC5E20}" presName="spaceRect" presStyleCnt="0"/>
      <dgm:spPr/>
    </dgm:pt>
    <dgm:pt modelId="{97EEAA34-034C-4092-BDD2-ED31930B8611}" type="pres">
      <dgm:prSet presAssocID="{C910E5E4-5D42-4DB8-8CCD-63F225BC5E20}" presName="parTx" presStyleLbl="revTx" presStyleIdx="1" presStyleCnt="3">
        <dgm:presLayoutVars>
          <dgm:chMax val="0"/>
          <dgm:chPref val="0"/>
        </dgm:presLayoutVars>
      </dgm:prSet>
      <dgm:spPr/>
    </dgm:pt>
    <dgm:pt modelId="{9FAC9E47-4805-486E-8FB6-FA037F617184}" type="pres">
      <dgm:prSet presAssocID="{93103055-3787-4AF5-AF50-DCC6013E3EFA}" presName="sibTrans" presStyleCnt="0"/>
      <dgm:spPr/>
    </dgm:pt>
    <dgm:pt modelId="{B17D8768-0921-485F-8258-AC91E29A1F79}" type="pres">
      <dgm:prSet presAssocID="{769955EC-3A7B-464F-BFA7-B7E2418AFCD7}" presName="compNode" presStyleCnt="0"/>
      <dgm:spPr/>
    </dgm:pt>
    <dgm:pt modelId="{BEBBAF41-A919-4B4D-AC5C-E679E7C4AFB0}" type="pres">
      <dgm:prSet presAssocID="{769955EC-3A7B-464F-BFA7-B7E2418AFCD7}" presName="bgRect" presStyleLbl="bgShp" presStyleIdx="2" presStyleCnt="3"/>
      <dgm:spPr/>
    </dgm:pt>
    <dgm:pt modelId="{A99458F1-1757-4BA5-AF69-BEAE03B5BCA9}" type="pres">
      <dgm:prSet presAssocID="{769955EC-3A7B-464F-BFA7-B7E2418AFCD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78F16A2-4C6B-43E9-9726-96720F9053F2}" type="pres">
      <dgm:prSet presAssocID="{769955EC-3A7B-464F-BFA7-B7E2418AFCD7}" presName="spaceRect" presStyleCnt="0"/>
      <dgm:spPr/>
    </dgm:pt>
    <dgm:pt modelId="{1EEA055C-9666-4DA4-B0BB-2E8EA3E83D9A}" type="pres">
      <dgm:prSet presAssocID="{769955EC-3A7B-464F-BFA7-B7E2418AFCD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C69601F-D7FE-4816-8831-EEB48948475C}" type="presOf" srcId="{C0765F3E-40D5-4BA3-A729-595A506269E6}" destId="{DF786C7F-B7BB-4231-9234-48D798EF7D85}" srcOrd="0" destOrd="0" presId="urn:microsoft.com/office/officeart/2018/2/layout/IconVerticalSolidList"/>
    <dgm:cxn modelId="{7939D43D-9019-49B0-B87D-41F41B70C4FB}" type="presOf" srcId="{EF06878B-F843-4985-ADDA-C99C9AD2B8D9}" destId="{29E9542E-48D9-47D8-9992-8BF26DAF0886}" srcOrd="0" destOrd="0" presId="urn:microsoft.com/office/officeart/2018/2/layout/IconVerticalSolidList"/>
    <dgm:cxn modelId="{1BB5F071-86D6-47B2-9D3B-37C84A0E17D1}" srcId="{EF06878B-F843-4985-ADDA-C99C9AD2B8D9}" destId="{769955EC-3A7B-464F-BFA7-B7E2418AFCD7}" srcOrd="2" destOrd="0" parTransId="{7C3BB01A-11A0-4073-8902-5E627DD914D1}" sibTransId="{525B270E-773B-4813-9206-43CF8F5261E1}"/>
    <dgm:cxn modelId="{97473873-C954-4A23-9BF5-D0788B9A463C}" srcId="{EF06878B-F843-4985-ADDA-C99C9AD2B8D9}" destId="{C910E5E4-5D42-4DB8-8CCD-63F225BC5E20}" srcOrd="1" destOrd="0" parTransId="{119E9DF6-6313-47D7-ACFB-B0835E2B4AA5}" sibTransId="{93103055-3787-4AF5-AF50-DCC6013E3EFA}"/>
    <dgm:cxn modelId="{59F0B789-E5F8-435D-8451-955A5BE09923}" type="presOf" srcId="{C910E5E4-5D42-4DB8-8CCD-63F225BC5E20}" destId="{97EEAA34-034C-4092-BDD2-ED31930B8611}" srcOrd="0" destOrd="0" presId="urn:microsoft.com/office/officeart/2018/2/layout/IconVerticalSolidList"/>
    <dgm:cxn modelId="{93B2CEDB-F467-45E5-9A46-D27588BAAEB3}" type="presOf" srcId="{769955EC-3A7B-464F-BFA7-B7E2418AFCD7}" destId="{1EEA055C-9666-4DA4-B0BB-2E8EA3E83D9A}" srcOrd="0" destOrd="0" presId="urn:microsoft.com/office/officeart/2018/2/layout/IconVerticalSolidList"/>
    <dgm:cxn modelId="{29A653EA-40B0-4F2B-BA24-5B69E1847F11}" srcId="{EF06878B-F843-4985-ADDA-C99C9AD2B8D9}" destId="{C0765F3E-40D5-4BA3-A729-595A506269E6}" srcOrd="0" destOrd="0" parTransId="{6DC3C9B7-AB52-4E3C-8976-CA9296D02FF4}" sibTransId="{2E3B4CDF-1DBA-428A-9E2D-5553C41A8D37}"/>
    <dgm:cxn modelId="{04CA0F96-CE04-40AA-8806-91891161BF87}" type="presParOf" srcId="{29E9542E-48D9-47D8-9992-8BF26DAF0886}" destId="{CA08E036-7E19-4016-8EBD-5938038E9F37}" srcOrd="0" destOrd="0" presId="urn:microsoft.com/office/officeart/2018/2/layout/IconVerticalSolidList"/>
    <dgm:cxn modelId="{B92AC0D7-72AB-42BD-8E36-9396B5848073}" type="presParOf" srcId="{CA08E036-7E19-4016-8EBD-5938038E9F37}" destId="{BEB41DDD-8484-416B-8621-6BB8B4CD19EE}" srcOrd="0" destOrd="0" presId="urn:microsoft.com/office/officeart/2018/2/layout/IconVerticalSolidList"/>
    <dgm:cxn modelId="{F6A32F1A-DD0C-4FFE-A50D-EDB432C622EC}" type="presParOf" srcId="{CA08E036-7E19-4016-8EBD-5938038E9F37}" destId="{7E5FE34C-84D0-4336-92EE-81CDB5783F93}" srcOrd="1" destOrd="0" presId="urn:microsoft.com/office/officeart/2018/2/layout/IconVerticalSolidList"/>
    <dgm:cxn modelId="{23DE5204-F579-41BA-A46F-AFF684B69923}" type="presParOf" srcId="{CA08E036-7E19-4016-8EBD-5938038E9F37}" destId="{3665F5E4-A912-48B0-9AF4-CC04F1C38ADC}" srcOrd="2" destOrd="0" presId="urn:microsoft.com/office/officeart/2018/2/layout/IconVerticalSolidList"/>
    <dgm:cxn modelId="{CF6C8E4C-DBB4-4E97-A401-6F24A201F4EC}" type="presParOf" srcId="{CA08E036-7E19-4016-8EBD-5938038E9F37}" destId="{DF786C7F-B7BB-4231-9234-48D798EF7D85}" srcOrd="3" destOrd="0" presId="urn:microsoft.com/office/officeart/2018/2/layout/IconVerticalSolidList"/>
    <dgm:cxn modelId="{3D78424C-BA57-490B-AF0F-AB3FAC51D101}" type="presParOf" srcId="{29E9542E-48D9-47D8-9992-8BF26DAF0886}" destId="{D573084F-E7F2-4BF8-8653-45C288B6F45B}" srcOrd="1" destOrd="0" presId="urn:microsoft.com/office/officeart/2018/2/layout/IconVerticalSolidList"/>
    <dgm:cxn modelId="{253F6DAA-D6B6-460A-B0A4-F1B1D4293EAA}" type="presParOf" srcId="{29E9542E-48D9-47D8-9992-8BF26DAF0886}" destId="{B911DEA4-2F30-412E-B47F-FDEC6FE47F99}" srcOrd="2" destOrd="0" presId="urn:microsoft.com/office/officeart/2018/2/layout/IconVerticalSolidList"/>
    <dgm:cxn modelId="{CC68EBA4-72B1-41A4-A587-AEF707C092E3}" type="presParOf" srcId="{B911DEA4-2F30-412E-B47F-FDEC6FE47F99}" destId="{BF61738A-C5A2-48A0-9028-6B4B1C11F825}" srcOrd="0" destOrd="0" presId="urn:microsoft.com/office/officeart/2018/2/layout/IconVerticalSolidList"/>
    <dgm:cxn modelId="{BC184DE3-470B-408C-8397-C3FFB1DBA3EE}" type="presParOf" srcId="{B911DEA4-2F30-412E-B47F-FDEC6FE47F99}" destId="{D915B4A8-476C-43B9-AE91-AB26E56BAE08}" srcOrd="1" destOrd="0" presId="urn:microsoft.com/office/officeart/2018/2/layout/IconVerticalSolidList"/>
    <dgm:cxn modelId="{FC4906F3-64E8-4A2A-80A3-00F1B928BDD1}" type="presParOf" srcId="{B911DEA4-2F30-412E-B47F-FDEC6FE47F99}" destId="{BF240A37-AB89-4025-8CBA-F612990CDCEE}" srcOrd="2" destOrd="0" presId="urn:microsoft.com/office/officeart/2018/2/layout/IconVerticalSolidList"/>
    <dgm:cxn modelId="{DEE5F106-B85A-40DD-B8EC-885F703D825D}" type="presParOf" srcId="{B911DEA4-2F30-412E-B47F-FDEC6FE47F99}" destId="{97EEAA34-034C-4092-BDD2-ED31930B8611}" srcOrd="3" destOrd="0" presId="urn:microsoft.com/office/officeart/2018/2/layout/IconVerticalSolidList"/>
    <dgm:cxn modelId="{2962B483-2884-43C8-923E-FFCEF0A43416}" type="presParOf" srcId="{29E9542E-48D9-47D8-9992-8BF26DAF0886}" destId="{9FAC9E47-4805-486E-8FB6-FA037F617184}" srcOrd="3" destOrd="0" presId="urn:microsoft.com/office/officeart/2018/2/layout/IconVerticalSolidList"/>
    <dgm:cxn modelId="{4B6546AE-C434-4AF1-81F1-C3B21F00F4D3}" type="presParOf" srcId="{29E9542E-48D9-47D8-9992-8BF26DAF0886}" destId="{B17D8768-0921-485F-8258-AC91E29A1F79}" srcOrd="4" destOrd="0" presId="urn:microsoft.com/office/officeart/2018/2/layout/IconVerticalSolidList"/>
    <dgm:cxn modelId="{910E41C1-DC23-4393-B130-CAE48D23C134}" type="presParOf" srcId="{B17D8768-0921-485F-8258-AC91E29A1F79}" destId="{BEBBAF41-A919-4B4D-AC5C-E679E7C4AFB0}" srcOrd="0" destOrd="0" presId="urn:microsoft.com/office/officeart/2018/2/layout/IconVerticalSolidList"/>
    <dgm:cxn modelId="{B21171B7-7C31-4FAD-993C-E7D79F35DF2A}" type="presParOf" srcId="{B17D8768-0921-485F-8258-AC91E29A1F79}" destId="{A99458F1-1757-4BA5-AF69-BEAE03B5BCA9}" srcOrd="1" destOrd="0" presId="urn:microsoft.com/office/officeart/2018/2/layout/IconVerticalSolidList"/>
    <dgm:cxn modelId="{7847BA5E-5556-45AF-BFD4-52C0A1C4E272}" type="presParOf" srcId="{B17D8768-0921-485F-8258-AC91E29A1F79}" destId="{578F16A2-4C6B-43E9-9726-96720F9053F2}" srcOrd="2" destOrd="0" presId="urn:microsoft.com/office/officeart/2018/2/layout/IconVerticalSolidList"/>
    <dgm:cxn modelId="{C5DD12EA-B48B-496B-8A09-738EAC6F6868}" type="presParOf" srcId="{B17D8768-0921-485F-8258-AC91E29A1F79}" destId="{1EEA055C-9666-4DA4-B0BB-2E8EA3E83D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7BC1F-A8BB-41B1-A872-DF4E928925F1}">
      <dsp:nvSpPr>
        <dsp:cNvPr id="0" name=""/>
        <dsp:cNvSpPr/>
      </dsp:nvSpPr>
      <dsp:spPr>
        <a:xfrm>
          <a:off x="0" y="0"/>
          <a:ext cx="68795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97FA9-4298-43DB-8E2A-13EBFFF8FCCD}">
      <dsp:nvSpPr>
        <dsp:cNvPr id="0" name=""/>
        <dsp:cNvSpPr/>
      </dsp:nvSpPr>
      <dsp:spPr>
        <a:xfrm>
          <a:off x="0" y="0"/>
          <a:ext cx="1375903" cy="5973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/>
            <a:t>Tres posibilidades:</a:t>
          </a:r>
          <a:endParaRPr lang="en-US" sz="1600" kern="1200"/>
        </a:p>
      </dsp:txBody>
      <dsp:txXfrm>
        <a:off x="0" y="0"/>
        <a:ext cx="1375903" cy="5973230"/>
      </dsp:txXfrm>
    </dsp:sp>
    <dsp:sp modelId="{0BE39413-3B64-469A-A3EE-51DB2D1BE4E1}">
      <dsp:nvSpPr>
        <dsp:cNvPr id="0" name=""/>
        <dsp:cNvSpPr/>
      </dsp:nvSpPr>
      <dsp:spPr>
        <a:xfrm>
          <a:off x="1479096" y="93331"/>
          <a:ext cx="5400420" cy="1866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800" kern="1200"/>
            <a:t>Inicializar de forma aleatoria.</a:t>
          </a:r>
          <a:endParaRPr lang="en-US" sz="3800" kern="1200"/>
        </a:p>
      </dsp:txBody>
      <dsp:txXfrm>
        <a:off x="1479096" y="93331"/>
        <a:ext cx="5400420" cy="1866634"/>
      </dsp:txXfrm>
    </dsp:sp>
    <dsp:sp modelId="{37F08DEA-15F0-4644-8EDA-6B099061B70E}">
      <dsp:nvSpPr>
        <dsp:cNvPr id="0" name=""/>
        <dsp:cNvSpPr/>
      </dsp:nvSpPr>
      <dsp:spPr>
        <a:xfrm>
          <a:off x="1375903" y="1959966"/>
          <a:ext cx="550361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EB447-1082-4AF6-89B7-F9C3659E15F2}">
      <dsp:nvSpPr>
        <dsp:cNvPr id="0" name=""/>
        <dsp:cNvSpPr/>
      </dsp:nvSpPr>
      <dsp:spPr>
        <a:xfrm>
          <a:off x="1479096" y="2053297"/>
          <a:ext cx="5400420" cy="1866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800" kern="1200"/>
            <a:t>Diseñarlo a mano.</a:t>
          </a:r>
          <a:endParaRPr lang="en-US" sz="3800" kern="1200"/>
        </a:p>
      </dsp:txBody>
      <dsp:txXfrm>
        <a:off x="1479096" y="2053297"/>
        <a:ext cx="5400420" cy="1866634"/>
      </dsp:txXfrm>
    </dsp:sp>
    <dsp:sp modelId="{7A24FAAC-0D93-4FF4-81BC-75DD3E060CEE}">
      <dsp:nvSpPr>
        <dsp:cNvPr id="0" name=""/>
        <dsp:cNvSpPr/>
      </dsp:nvSpPr>
      <dsp:spPr>
        <a:xfrm>
          <a:off x="1375903" y="3919932"/>
          <a:ext cx="550361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5AFCF-108C-49B5-BB3C-9CFA00339CD3}">
      <dsp:nvSpPr>
        <dsp:cNvPr id="0" name=""/>
        <dsp:cNvSpPr/>
      </dsp:nvSpPr>
      <dsp:spPr>
        <a:xfrm>
          <a:off x="1479096" y="4013263"/>
          <a:ext cx="5400420" cy="1866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800" kern="1200" dirty="0"/>
            <a:t>Determinar el </a:t>
          </a:r>
          <a:r>
            <a:rPr lang="es-CL" sz="3800" kern="1200" dirty="0" err="1"/>
            <a:t>kernel</a:t>
          </a:r>
          <a:r>
            <a:rPr lang="es-CL" sz="3800" kern="1200" dirty="0"/>
            <a:t> mediante un criterio no supervisado.</a:t>
          </a:r>
          <a:endParaRPr lang="en-US" sz="3800" kern="1200" dirty="0"/>
        </a:p>
      </dsp:txBody>
      <dsp:txXfrm>
        <a:off x="1479096" y="4013263"/>
        <a:ext cx="5400420" cy="1866634"/>
      </dsp:txXfrm>
    </dsp:sp>
    <dsp:sp modelId="{008D1B30-8AFD-4B2F-A18B-F48EF917FBC0}">
      <dsp:nvSpPr>
        <dsp:cNvPr id="0" name=""/>
        <dsp:cNvSpPr/>
      </dsp:nvSpPr>
      <dsp:spPr>
        <a:xfrm>
          <a:off x="1375903" y="5879898"/>
          <a:ext cx="550361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B41DDD-8484-416B-8621-6BB8B4CD19EE}">
      <dsp:nvSpPr>
        <dsp:cNvPr id="0" name=""/>
        <dsp:cNvSpPr/>
      </dsp:nvSpPr>
      <dsp:spPr>
        <a:xfrm>
          <a:off x="0" y="729"/>
          <a:ext cx="6879517" cy="17062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FE34C-84D0-4336-92EE-81CDB5783F93}">
      <dsp:nvSpPr>
        <dsp:cNvPr id="0" name=""/>
        <dsp:cNvSpPr/>
      </dsp:nvSpPr>
      <dsp:spPr>
        <a:xfrm>
          <a:off x="516131" y="384628"/>
          <a:ext cx="938421" cy="9384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86C7F-B7BB-4231-9234-48D798EF7D85}">
      <dsp:nvSpPr>
        <dsp:cNvPr id="0" name=""/>
        <dsp:cNvSpPr/>
      </dsp:nvSpPr>
      <dsp:spPr>
        <a:xfrm>
          <a:off x="1970684" y="729"/>
          <a:ext cx="4908832" cy="170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575" tIns="180575" rIns="180575" bIns="1805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500" kern="1200"/>
            <a:t>Ojo humano posee baja resolución.</a:t>
          </a:r>
          <a:endParaRPr lang="en-US" sz="2500" kern="1200"/>
        </a:p>
      </dsp:txBody>
      <dsp:txXfrm>
        <a:off x="1970684" y="729"/>
        <a:ext cx="4908832" cy="1706220"/>
      </dsp:txXfrm>
    </dsp:sp>
    <dsp:sp modelId="{BF61738A-C5A2-48A0-9028-6B4B1C11F825}">
      <dsp:nvSpPr>
        <dsp:cNvPr id="0" name=""/>
        <dsp:cNvSpPr/>
      </dsp:nvSpPr>
      <dsp:spPr>
        <a:xfrm>
          <a:off x="0" y="2133504"/>
          <a:ext cx="6879517" cy="17062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15B4A8-476C-43B9-AE91-AB26E56BAE08}">
      <dsp:nvSpPr>
        <dsp:cNvPr id="0" name=""/>
        <dsp:cNvSpPr/>
      </dsp:nvSpPr>
      <dsp:spPr>
        <a:xfrm>
          <a:off x="516131" y="2517404"/>
          <a:ext cx="938421" cy="9384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EEAA34-034C-4092-BDD2-ED31930B8611}">
      <dsp:nvSpPr>
        <dsp:cNvPr id="0" name=""/>
        <dsp:cNvSpPr/>
      </dsp:nvSpPr>
      <dsp:spPr>
        <a:xfrm>
          <a:off x="1970684" y="2133504"/>
          <a:ext cx="4908832" cy="170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575" tIns="180575" rIns="180575" bIns="1805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500" kern="1200"/>
            <a:t>Solo utilización de información visual.</a:t>
          </a:r>
          <a:endParaRPr lang="en-US" sz="2500" kern="1200"/>
        </a:p>
      </dsp:txBody>
      <dsp:txXfrm>
        <a:off x="1970684" y="2133504"/>
        <a:ext cx="4908832" cy="1706220"/>
      </dsp:txXfrm>
    </dsp:sp>
    <dsp:sp modelId="{BEBBAF41-A919-4B4D-AC5C-E679E7C4AFB0}">
      <dsp:nvSpPr>
        <dsp:cNvPr id="0" name=""/>
        <dsp:cNvSpPr/>
      </dsp:nvSpPr>
      <dsp:spPr>
        <a:xfrm>
          <a:off x="0" y="4266280"/>
          <a:ext cx="6879517" cy="17062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9458F1-1757-4BA5-AF69-BEAE03B5BCA9}">
      <dsp:nvSpPr>
        <dsp:cNvPr id="0" name=""/>
        <dsp:cNvSpPr/>
      </dsp:nvSpPr>
      <dsp:spPr>
        <a:xfrm>
          <a:off x="516131" y="4650179"/>
          <a:ext cx="938421" cy="9384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A055C-9666-4DA4-B0BB-2E8EA3E83D9A}">
      <dsp:nvSpPr>
        <dsp:cNvPr id="0" name=""/>
        <dsp:cNvSpPr/>
      </dsp:nvSpPr>
      <dsp:spPr>
        <a:xfrm>
          <a:off x="1970684" y="4266280"/>
          <a:ext cx="4908832" cy="170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575" tIns="180575" rIns="180575" bIns="1805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500" kern="1200"/>
            <a:t>Capacidad de entender situaciones completas.</a:t>
          </a:r>
          <a:endParaRPr lang="en-US" sz="2500" kern="1200"/>
        </a:p>
      </dsp:txBody>
      <dsp:txXfrm>
        <a:off x="1970684" y="4266280"/>
        <a:ext cx="4908832" cy="1706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82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7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5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89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2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93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33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61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04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6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2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12/3/2022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94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l/pin/548805904598176932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openxmlformats.org/officeDocument/2006/relationships/hyperlink" Target="https://stackoverflow.com/questions/37674306/what-is-the-difference-between-same-and-valid-padding-in-tf-nn-max-pool-of-t" TargetMode="External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uora.com/What-does-stride-mean-in-the-context-of-convolutional-neural-networks" TargetMode="External"/><Relationship Id="rId5" Type="http://schemas.openxmlformats.org/officeDocument/2006/relationships/hyperlink" Target="https://discuss.analyticsvidhya.com/t/valid-padding-in-convolution-neural-networks/10738" TargetMode="Externa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oncepto genético abstracto">
            <a:extLst>
              <a:ext uri="{FF2B5EF4-FFF2-40B4-BE49-F238E27FC236}">
                <a16:creationId xmlns:a16="http://schemas.microsoft.com/office/drawing/2014/main" id="{FC3269EA-1054-1D5C-654D-FE0F6F361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1879" r="-1" b="16709"/>
          <a:stretch/>
        </p:blipFill>
        <p:spPr>
          <a:xfrm>
            <a:off x="-18954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12489D-1091-0272-A9F8-028D86A84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746841"/>
            <a:ext cx="9339075" cy="2682160"/>
          </a:xfrm>
        </p:spPr>
        <p:txBody>
          <a:bodyPr>
            <a:normAutofit/>
          </a:bodyPr>
          <a:lstStyle/>
          <a:p>
            <a:r>
              <a:rPr lang="es-CL" dirty="0">
                <a:solidFill>
                  <a:srgbClr val="FFFFFF"/>
                </a:solidFill>
              </a:rPr>
              <a:t>Redes Convolucionales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080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C4FA52-3923-6155-0A9D-4A983DEC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624" y="463304"/>
            <a:ext cx="10325000" cy="1442463"/>
          </a:xfrm>
        </p:spPr>
        <p:txBody>
          <a:bodyPr/>
          <a:lstStyle/>
          <a:p>
            <a:r>
              <a:rPr lang="en-US" dirty="0"/>
              <a:t>Comportamiento de la red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7B512E06-FB8E-9733-A406-CE4438235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109" y="2259623"/>
            <a:ext cx="4506142" cy="38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02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3277D-F993-913C-C2FA-CD4DDF1A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Reconocimiento de características</a:t>
            </a:r>
            <a:endParaRPr lang="es-CL" dirty="0"/>
          </a:p>
        </p:txBody>
      </p:sp>
      <p:pic>
        <p:nvPicPr>
          <p:cNvPr id="1026" name="Picture 2" descr="dibujo rostro humano pdf in 2022 | Design art drawing, Star coloring pages,  Horse coloring pages">
            <a:extLst>
              <a:ext uri="{FF2B5EF4-FFF2-40B4-BE49-F238E27FC236}">
                <a16:creationId xmlns:a16="http://schemas.microsoft.com/office/drawing/2014/main" id="{7FB42132-991D-56E6-416C-8338D6BB03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92" y="2365995"/>
            <a:ext cx="2848950" cy="356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ibujo rostro humano pdf in 2022 | Design art drawing, Star coloring pages,  Horse coloring pages">
            <a:extLst>
              <a:ext uri="{FF2B5EF4-FFF2-40B4-BE49-F238E27FC236}">
                <a16:creationId xmlns:a16="http://schemas.microsoft.com/office/drawing/2014/main" id="{CDBA3883-A872-AF14-4707-F26F414C6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60" b="17660"/>
          <a:stretch/>
        </p:blipFill>
        <p:spPr bwMode="auto">
          <a:xfrm>
            <a:off x="4279956" y="4772723"/>
            <a:ext cx="2848950" cy="50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ibujo rostro humano pdf in 2022 | Design art drawing, Star coloring pages,  Horse coloring pages">
            <a:extLst>
              <a:ext uri="{FF2B5EF4-FFF2-40B4-BE49-F238E27FC236}">
                <a16:creationId xmlns:a16="http://schemas.microsoft.com/office/drawing/2014/main" id="{DA83EB43-90FD-887C-18D3-9C913D405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6" t="38261" r="14153" b="47084"/>
          <a:stretch/>
        </p:blipFill>
        <p:spPr bwMode="auto">
          <a:xfrm>
            <a:off x="8363415" y="3713356"/>
            <a:ext cx="2017138" cy="52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F6FBCD2-95C8-C3FE-FB5E-6F9FE9CB2E0A}"/>
              </a:ext>
            </a:extLst>
          </p:cNvPr>
          <p:cNvSpPr txBox="1"/>
          <p:nvPr/>
        </p:nvSpPr>
        <p:spPr>
          <a:xfrm>
            <a:off x="1175657" y="5794310"/>
            <a:ext cx="6382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Fuente: </a:t>
            </a:r>
            <a:r>
              <a:rPr lang="es-MX" sz="1200" dirty="0">
                <a:hlinkClick r:id="rId3"/>
              </a:rPr>
              <a:t>https://www.pinterest.cl/pin/548805904598176932/</a:t>
            </a:r>
            <a:r>
              <a:rPr lang="es-MX" sz="1200" dirty="0"/>
              <a:t> </a:t>
            </a:r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2646995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A8F3C-83EF-DBB4-5E37-9743FD0B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30" y="612843"/>
            <a:ext cx="10325000" cy="728720"/>
          </a:xfrm>
        </p:spPr>
        <p:txBody>
          <a:bodyPr>
            <a:normAutofit fontScale="90000"/>
          </a:bodyPr>
          <a:lstStyle/>
          <a:p>
            <a:r>
              <a:rPr lang="es-MX" dirty="0"/>
              <a:t>Convolución no compartida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FCF91C6-0E67-E384-A51F-1FC9001CA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6020" y="1461374"/>
            <a:ext cx="4033384" cy="4783783"/>
          </a:xfrm>
        </p:spPr>
      </p:pic>
    </p:spTree>
    <p:extLst>
      <p:ext uri="{BB962C8B-B14F-4D97-AF65-F5344CB8AC3E}">
        <p14:creationId xmlns:p14="http://schemas.microsoft.com/office/powerpoint/2010/main" val="206286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63A70-65C4-875F-57D3-6EE6B07A9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96" y="555698"/>
            <a:ext cx="10325000" cy="1442463"/>
          </a:xfrm>
        </p:spPr>
        <p:txBody>
          <a:bodyPr/>
          <a:lstStyle/>
          <a:p>
            <a:r>
              <a:rPr lang="es-MX" dirty="0"/>
              <a:t>Comparación</a:t>
            </a:r>
            <a:endParaRPr lang="es-CL" dirty="0"/>
          </a:p>
        </p:txBody>
      </p:sp>
      <p:pic>
        <p:nvPicPr>
          <p:cNvPr id="4" name="Marcador de contenido 3" descr="Forma, Círculo&#10;&#10;Descripción generada automáticamente">
            <a:extLst>
              <a:ext uri="{FF2B5EF4-FFF2-40B4-BE49-F238E27FC236}">
                <a16:creationId xmlns:a16="http://schemas.microsoft.com/office/drawing/2014/main" id="{B36CFD76-B8FC-E094-D0D3-8708F76F4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3883" y="1998161"/>
            <a:ext cx="3961921" cy="452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07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B7DFE-D919-D68C-F54D-44A392EF2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Salidas estructuradas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524E72D1-C171-8102-F049-CA0B01B56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6673" y="2333171"/>
            <a:ext cx="3620371" cy="3406147"/>
          </a:xfrm>
        </p:spPr>
      </p:pic>
    </p:spTree>
    <p:extLst>
      <p:ext uri="{BB962C8B-B14F-4D97-AF65-F5344CB8AC3E}">
        <p14:creationId xmlns:p14="http://schemas.microsoft.com/office/powerpoint/2010/main" val="850054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33462-A442-1FA2-FF67-DCAE8ABD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Ejemplos de tipos de datos	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79BA9EBC-2F12-23DD-3198-95F2AEA9078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47003" y="2630836"/>
          <a:ext cx="6999606" cy="33113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5460">
                  <a:extLst>
                    <a:ext uri="{9D8B030D-6E8A-4147-A177-3AD203B41FA5}">
                      <a16:colId xmlns:a16="http://schemas.microsoft.com/office/drawing/2014/main" val="736840882"/>
                    </a:ext>
                  </a:extLst>
                </a:gridCol>
                <a:gridCol w="2612073">
                  <a:extLst>
                    <a:ext uri="{9D8B030D-6E8A-4147-A177-3AD203B41FA5}">
                      <a16:colId xmlns:a16="http://schemas.microsoft.com/office/drawing/2014/main" val="3066673887"/>
                    </a:ext>
                  </a:extLst>
                </a:gridCol>
                <a:gridCol w="2612073">
                  <a:extLst>
                    <a:ext uri="{9D8B030D-6E8A-4147-A177-3AD203B41FA5}">
                      <a16:colId xmlns:a16="http://schemas.microsoft.com/office/drawing/2014/main" val="3239833698"/>
                    </a:ext>
                  </a:extLst>
                </a:gridCol>
              </a:tblGrid>
              <a:tr h="409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2000" dirty="0">
                          <a:effectLst/>
                        </a:rPr>
                        <a:t>Dimensiones</a:t>
                      </a:r>
                      <a:endParaRPr lang="es-CL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2000">
                          <a:effectLst/>
                        </a:rPr>
                        <a:t>Único canal</a:t>
                      </a:r>
                      <a:endParaRPr lang="es-CL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2000" dirty="0">
                          <a:effectLst/>
                        </a:rPr>
                        <a:t>Multi canales</a:t>
                      </a:r>
                      <a:endParaRPr lang="es-CL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7094625"/>
                  </a:ext>
                </a:extLst>
              </a:tr>
              <a:tr h="8460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2000" dirty="0">
                          <a:effectLst/>
                        </a:rPr>
                        <a:t>1D</a:t>
                      </a:r>
                      <a:endParaRPr lang="es-CL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2000">
                          <a:effectLst/>
                        </a:rPr>
                        <a:t>Forma de onda de audio</a:t>
                      </a:r>
                      <a:endParaRPr lang="es-CL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2000" dirty="0">
                          <a:effectLst/>
                        </a:rPr>
                        <a:t>Animación de un esqueleto</a:t>
                      </a:r>
                      <a:endParaRPr lang="es-CL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3364766"/>
                  </a:ext>
                </a:extLst>
              </a:tr>
              <a:tr h="1283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2000">
                          <a:effectLst/>
                        </a:rPr>
                        <a:t>2D</a:t>
                      </a:r>
                      <a:endParaRPr lang="es-CL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2000">
                          <a:effectLst/>
                        </a:rPr>
                        <a:t>Datos de audio preprocesados por la transformada de Fourier</a:t>
                      </a:r>
                      <a:endParaRPr lang="es-CL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2000">
                          <a:effectLst/>
                        </a:rPr>
                        <a:t>Datos de una imagen a color</a:t>
                      </a:r>
                      <a:endParaRPr lang="es-CL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7427114"/>
                  </a:ext>
                </a:extLst>
              </a:tr>
              <a:tr h="409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2000" dirty="0">
                          <a:effectLst/>
                        </a:rPr>
                        <a:t>3D</a:t>
                      </a:r>
                      <a:endParaRPr lang="es-CL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2000">
                          <a:effectLst/>
                        </a:rPr>
                        <a:t>Datos volumétricos</a:t>
                      </a:r>
                      <a:endParaRPr lang="es-CL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2000" dirty="0">
                          <a:effectLst/>
                        </a:rPr>
                        <a:t>Datos de un video a color</a:t>
                      </a:r>
                      <a:endParaRPr lang="es-CL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9524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6727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ight Triangle 194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2" name="Right Triangle 231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5A99CE-20D2-999A-3CBE-D6510F51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2"/>
            <a:ext cx="5798932" cy="25343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Kernel y </a:t>
            </a:r>
            <a:r>
              <a:rPr lang="en-US" sz="5400" dirty="0" err="1"/>
              <a:t>Convolución</a:t>
            </a:r>
            <a:r>
              <a:rPr lang="en-US" sz="5400" dirty="0"/>
              <a:t> </a:t>
            </a:r>
          </a:p>
        </p:txBody>
      </p:sp>
      <p:pic>
        <p:nvPicPr>
          <p:cNvPr id="5" name="Imagen 4" descr="Calendario&#10;&#10;Descripción generada automáticamente">
            <a:extLst>
              <a:ext uri="{FF2B5EF4-FFF2-40B4-BE49-F238E27FC236}">
                <a16:creationId xmlns:a16="http://schemas.microsoft.com/office/drawing/2014/main" id="{1B6502A7-DDFC-14C6-AF81-DC949F1C3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84" y="1464760"/>
            <a:ext cx="4431492" cy="392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37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2" y="4787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7FED684-730A-45BB-8648-1715CD837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1A7CD44-68BE-4F85-A32A-EEB3FD7B7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1C526A4-9917-4F88-B557-06A3D1CD2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8A18C03-10FA-4DDC-AC04-9AAE993EA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1C2F839-1AD1-4919-AC75-28044E2C4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C3ACF5-D0E7-4D3B-B20D-9D476B901B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046A95C-C9C5-4D94-9EFB-90CA9D362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42F2708-2EE1-4F78-805B-F3178B5DB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40BAC22-4029-4891-B264-F3D599527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0A02C11-1F70-429C-9E29-3C3869800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6FFCDF9-1374-459A-927C-CB28DE895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78115F-6173-490B-97A2-B1ACEFA9E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03A1D66-5800-4485-947F-99D1B56D5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BEBFEAA-22B4-455E-A58A-F8DFDEDB6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CFA647A-B0CA-474F-93A4-DC5C8A95A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E6FEA36-ACB5-4E85-8554-BCD928B2F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1292BCC-9565-4313-83BB-85140C2AC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FC4B3E3-82F2-46BE-BCB8-35929B819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1FDF1B4-8A1E-47B7-A694-7E1FE818F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E0B13F0-B560-425D-B953-93C134B26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BA26BFA-5407-40B0-8B98-8DB884B4A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F055A08-FAED-4B3B-A0C7-95689F530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80ED2AF-D486-4640-A974-B646AFEB8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C96069C-1AE6-4797-B7C9-60791D4AD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803BDF4-B647-433F-9C9D-9C18B6C4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1515216-BB24-4F50-A971-E79F92727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DC9EE9A-FF35-409C-935C-BCE037CA0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A0599AD-C545-4E4A-A4D1-8C18E2ED1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3DF24F-915E-455D-8DB8-426F9A1DA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C964028-29BF-403F-9E2C-77D1CF1A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320AAC7-C2EF-4199-896C-1693C506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DAF3086-8DAF-4249-B358-0BBC086C4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ight Triangle 81">
            <a:extLst>
              <a:ext uri="{FF2B5EF4-FFF2-40B4-BE49-F238E27FC236}">
                <a16:creationId xmlns:a16="http://schemas.microsoft.com/office/drawing/2014/main" id="{AC87FECD-3316-44B9-A55A-C138B3EB4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5975" y="208170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D44DBD-70CC-7F26-A37C-47D29D70E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757" y="280667"/>
            <a:ext cx="5331558" cy="86784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Kernel separable</a:t>
            </a:r>
          </a:p>
        </p:txBody>
      </p:sp>
      <p:pic>
        <p:nvPicPr>
          <p:cNvPr id="5" name="Imagen 4" descr="Dibujo abstracto de colores&#10;&#10;Descripción generada automáticamente con confianza baja">
            <a:extLst>
              <a:ext uri="{FF2B5EF4-FFF2-40B4-BE49-F238E27FC236}">
                <a16:creationId xmlns:a16="http://schemas.microsoft.com/office/drawing/2014/main" id="{FE087141-3C96-7E6B-F08D-30721C947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21" y="1266676"/>
            <a:ext cx="6829425" cy="2514600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CC981968-DE03-2329-EEF5-D8729F3D1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35" y="4104743"/>
            <a:ext cx="78867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42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4D45BF-E397-40C0-AFE3-A4149E60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F4CD44-7930-4EB8-9A74-8D2F9E636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1268F0-44F7-4AC9-A3E6-9527C22F3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880B23C-29A4-4D11-8671-EE46FECE7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2CF28E-44F6-4983-9729-A705B870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11666B-80E2-4F7D-9613-17A65CBC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BFAC7C-C1E8-4988-864D-3B05D3006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EE5A4C-9245-46EB-B145-8FDFBE6E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BFEDEDB-B657-4E62-9962-28BF5412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5EFAA5-5243-4FE8-819B-80D4995BB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92E633-809E-4E07-965A-F2F9EDCF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DE1690-3F94-4C79-9357-6653BEEF1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29D5DF-1A9E-4690-B016-03FB1E72D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F8E2D2-E88C-4F73-A660-D2B76298C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37BF3BB-FE7A-410E-AA57-73485A775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0EC5EB5-F6E1-441C-AB44-799A5DF1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6F199F-9E76-4C7E-9DF6-20EE550DF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1704E7-976B-4FE0-9381-8EB7818E7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5603A9-61D4-4172-AF77-7A7CE408A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73C1AA7-2357-41A1-A057-FA2D44DAD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024205-8F58-4C8D-BE50-35E40091B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37BEEA-3398-4C1B-AB48-E7173325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EE29AB-4E85-418B-A6D3-3E7B40185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ADE2BEB-6A23-4DFC-9A4E-E44F3CA9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CE8D73-51C6-4818-8BD9-9202BBA0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EA7AA7F-CD9D-4820-B463-7B9CFEC8E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1618CA6-513B-458C-89C1-1FE15F1F4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BACA43-902B-4444-95CB-5165D5483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8A07376-1103-43DD-A6D6-D7BAF6F00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CEA8A1-BC0E-4221-B9E5-3D3C7BA2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55D27E5-DFE1-4EE8-B982-0A3922359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D07B27-85E5-4F3B-B432-CDBDC0F6E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78179E-DE7D-4A30-9BDC-05D7AE21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07E3C0EF-2D2A-42BA-B4E2-76E2B1FC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31539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C4FA52-3923-6155-0A9D-4A983DEC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0"/>
            <a:ext cx="3428812" cy="54366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/>
              <a:t>Random or unsupervised features</a:t>
            </a:r>
          </a:p>
        </p:txBody>
      </p:sp>
      <p:graphicFrame>
        <p:nvGraphicFramePr>
          <p:cNvPr id="6" name="CuadroTexto 3">
            <a:extLst>
              <a:ext uri="{FF2B5EF4-FFF2-40B4-BE49-F238E27FC236}">
                <a16:creationId xmlns:a16="http://schemas.microsoft.com/office/drawing/2014/main" id="{3D1C9069-F208-E062-5B2E-2BFE12A80D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7273606"/>
              </p:ext>
            </p:extLst>
          </p:nvPr>
        </p:nvGraphicFramePr>
        <p:xfrm>
          <a:off x="5103282" y="170170"/>
          <a:ext cx="6879517" cy="5973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4539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7134A1-6E23-4417-8A0E-6B7013EE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A2371D-E95E-4E2E-ABB9-D6409A537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814C69-0E8C-49A3-8452-971CA8350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E24DB3-D306-4D9D-AD7B-F535197C0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1B06E0-67DD-4302-8D19-639196972A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FBD0468-E45E-4063-8C2D-BB5557741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842838F-C61E-4F82-8E97-8A10316F4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2F4E59-35DF-48ED-8513-D9C995716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52710FE-BF9F-4ADD-82DE-7AF0AB1F5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9B014AE-E9E4-4054-BE0F-1BC2F089B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EA021B-C8B0-48F9-B1CB-A8C2E1B85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49EAB92-8EB1-450F-9DC7-CAFA5FDA9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A1EBB7-483A-419C-B619-AA3C9184C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1469A02-6DCF-4CBC-8B1F-E0B48A980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D0931D-7905-4655-B3A8-BD3855872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F31427-7414-48AC-A250-D356CBC4B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C8C5AE1-943C-444C-BEEB-756028247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751FEB-FFE8-484E-AF44-58FB0C2F5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3BEB40B-97E7-4435-BAE6-0BAC8689D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19CDDE6-0CB4-4518-936D-351D7114F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5CD8E96-63B2-4A76-9FA4-FD574945D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A06729F-61CD-43D7-900D-23C5CF828B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936353-A06F-4862-B713-D8761651C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CB75089-81A0-414F-880B-613FBC710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84B25A-77CE-42BE-8D5D-3E56ADB36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C0E8CB-51AD-4D39-860D-95F982066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27B6EA0-1EC1-4EFC-A024-326C5FB6E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A37A491-22B7-497B-B872-FDB00072E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725797-7F94-4684-9B61-BE6296665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504F75D-D3A8-44BD-970F-4F37060BB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08E41E9-3A9D-4D8E-AF15-A6369C265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194DC5-C581-452C-B403-012A01F8A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414A6B-23ED-46F4-982A-69E5E537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CB47DB7-904B-416E-8C82-41DA194E0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Un reloj en el medio&#10;&#10;Descripción generada automáticamente con confianza baja">
            <a:extLst>
              <a:ext uri="{FF2B5EF4-FFF2-40B4-BE49-F238E27FC236}">
                <a16:creationId xmlns:a16="http://schemas.microsoft.com/office/drawing/2014/main" id="{E11B1CF9-2BB9-04D8-80C1-40BC99867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r="-1" b="2472"/>
          <a:stretch/>
        </p:blipFill>
        <p:spPr>
          <a:xfrm>
            <a:off x="-42662" y="-175088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58A8F3C-83EF-DBB4-5E37-9743FD0B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8351994" cy="13753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CL">
                <a:solidFill>
                  <a:srgbClr val="FFFFFF"/>
                </a:solidFill>
              </a:rPr>
              <a:t>Random or unsupervised features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A2DD737-00FC-4D37-D404-0F7F76710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340131"/>
            <a:ext cx="7003671" cy="3822452"/>
          </a:xfrm>
        </p:spPr>
        <p:txBody>
          <a:bodyPr>
            <a:normAutofit/>
          </a:bodyPr>
          <a:lstStyle/>
          <a:p>
            <a:r>
              <a:rPr lang="es-CL" sz="2400" dirty="0">
                <a:solidFill>
                  <a:srgbClr val="FFFFFF"/>
                </a:solidFill>
              </a:rPr>
              <a:t>Entrenar un modelo en base a un </a:t>
            </a:r>
            <a:r>
              <a:rPr lang="es-CL" sz="2400" dirty="0" err="1">
                <a:solidFill>
                  <a:srgbClr val="FFFFFF"/>
                </a:solidFill>
              </a:rPr>
              <a:t>batch</a:t>
            </a:r>
            <a:r>
              <a:rPr lang="es-CL" sz="2400" dirty="0">
                <a:solidFill>
                  <a:srgbClr val="FFFFFF"/>
                </a:solidFill>
              </a:rPr>
              <a:t>.</a:t>
            </a:r>
          </a:p>
          <a:p>
            <a:r>
              <a:rPr lang="es-CL" sz="2400" dirty="0">
                <a:solidFill>
                  <a:srgbClr val="FFFFFF"/>
                </a:solidFill>
              </a:rPr>
              <a:t>Usar esos parámetros para definir los </a:t>
            </a:r>
            <a:r>
              <a:rPr lang="es-CL" sz="2400" dirty="0" err="1">
                <a:solidFill>
                  <a:srgbClr val="FFFFFF"/>
                </a:solidFill>
              </a:rPr>
              <a:t>kernels</a:t>
            </a:r>
            <a:r>
              <a:rPr lang="es-CL" sz="2400" dirty="0">
                <a:solidFill>
                  <a:srgbClr val="FFFFFF"/>
                </a:solidFill>
              </a:rPr>
              <a:t>.</a:t>
            </a:r>
          </a:p>
          <a:p>
            <a:r>
              <a:rPr lang="es-CL" sz="2400" dirty="0">
                <a:solidFill>
                  <a:srgbClr val="FFFFFF"/>
                </a:solidFill>
              </a:rPr>
              <a:t>Actualmente no se utiliza.</a:t>
            </a:r>
          </a:p>
          <a:p>
            <a:r>
              <a:rPr lang="es-CL" sz="2400" dirty="0">
                <a:solidFill>
                  <a:srgbClr val="FFFFFF"/>
                </a:solidFill>
              </a:rPr>
              <a:t>Predomina el uso de entrenamiento supervisado.</a:t>
            </a:r>
          </a:p>
          <a:p>
            <a:endParaRPr lang="es-C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05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8AFAB-C8E6-8C59-C455-3C1FC1BD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Variantes de la convolución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11936C-7A8F-E4F9-8662-3EE962064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Convolución completa</a:t>
            </a:r>
          </a:p>
          <a:p>
            <a:r>
              <a:rPr lang="es-CL" dirty="0"/>
              <a:t>Convolución submuestreada</a:t>
            </a:r>
          </a:p>
          <a:p>
            <a:r>
              <a:rPr lang="es-CL" dirty="0"/>
              <a:t>Convolución no compartida</a:t>
            </a:r>
          </a:p>
          <a:p>
            <a:r>
              <a:rPr lang="es-CL" dirty="0"/>
              <a:t>Convolución en mosaico</a:t>
            </a:r>
          </a:p>
        </p:txBody>
      </p:sp>
    </p:spTree>
    <p:extLst>
      <p:ext uri="{BB962C8B-B14F-4D97-AF65-F5344CB8AC3E}">
        <p14:creationId xmlns:p14="http://schemas.microsoft.com/office/powerpoint/2010/main" val="822474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F68F2-8AEA-5332-42B2-44EEA9BC0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76" y="573475"/>
            <a:ext cx="9528806" cy="759916"/>
          </a:xfrm>
        </p:spPr>
        <p:txBody>
          <a:bodyPr>
            <a:normAutofit fontScale="90000"/>
          </a:bodyPr>
          <a:lstStyle/>
          <a:p>
            <a:r>
              <a:rPr lang="es-CL" dirty="0"/>
              <a:t>Base neurocientífica para Redes Convolucionales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3B352DE-CEF1-C5E2-2CA0-97D1230EC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" y="1683576"/>
            <a:ext cx="5907746" cy="2290892"/>
          </a:xfr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43EC15F6-970F-935E-88C1-DF68B1878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77" y="4169011"/>
            <a:ext cx="69913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20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222836-EDA3-4230-9DAC-ED116DCB5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A345135-0A54-4744-92A7-4A008D25E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3731570-8EB2-4A06-803A-52C4280E4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3BB6D80-519A-4BA2-AF1A-7ED78E875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2F88C35-D28D-44FE-AC35-939BB17B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DCA0562-C5EA-4F6E-836A-B42675B63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75BFD87-D844-4D54-82EE-0FCA17930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4E1AF07-0225-45CC-B2D1-4F65D6051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040857E-6A4A-4377-A884-76097516C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99F8870-2B5D-4D35-8E5E-6FFBC85C7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FB0504A-C469-4B6D-8C1A-FFB002BD5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B42A07F-4188-409B-9289-E285B7EE6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D6ABE05-0EC9-464B-89E9-3BC7A89FA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805D00-7C89-42D8-B064-1F729C63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017D292-F986-4503-BF76-4A2411B84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FE9223D-F7ED-43E1-955A-3F3B2861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7803FBB-A4C0-4AE0-A2D6-29021EBFCD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37EB43B-DE93-4BC3-9D6A-4888521D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D549063-5CF9-411C-AB9D-CD7B68748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E59B4A1-9D41-4E00-BA2A-769FD2D19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8C8D81C-5882-4974-9714-FC00978E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09B1539-2111-41F8-8BAA-954EFBCFE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5B0E3ED-8DE6-40C2-821A-0DC995DF0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1D0B86D-8D94-48FF-9571-AAB711707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3D501DC-25BA-41D8-8B7F-DA488A3BA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E8B16DB-7C8E-44FD-BDCF-809019BEF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DDD5CE-2000-4D59-98B8-B5DF55638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A03A664-496B-4A9D-AED7-ED5409225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59656DC-5901-447B-AB68-34B325CC4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E5409AA-E13F-4069-9A83-065811698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A4B8594-E276-4A82-8CBB-210103508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49AB50F-FD66-4545-BFC8-3E8589359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ight Triangle 83">
            <a:extLst>
              <a:ext uri="{FF2B5EF4-FFF2-40B4-BE49-F238E27FC236}">
                <a16:creationId xmlns:a16="http://schemas.microsoft.com/office/drawing/2014/main" id="{B2145925-93A7-43A2-9666-BD9E782B2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8D1350-556D-8881-E84E-81D3F712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1010149"/>
            <a:ext cx="4927427" cy="24188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Grandmother Cells</a:t>
            </a:r>
          </a:p>
        </p:txBody>
      </p:sp>
      <p:sp useBgFill="1">
        <p:nvSpPr>
          <p:cNvPr id="86" name="Freeform: Shape 85">
            <a:extLst>
              <a:ext uri="{FF2B5EF4-FFF2-40B4-BE49-F238E27FC236}">
                <a16:creationId xmlns:a16="http://schemas.microsoft.com/office/drawing/2014/main" id="{DC4B089A-D5C8-4CF7-AFF9-EA4CCE28D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DD4F30DC-6B53-CE58-8D75-05349B15B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246" y="714592"/>
            <a:ext cx="3655501" cy="2631961"/>
          </a:xfrm>
          <a:prstGeom prst="rect">
            <a:avLst/>
          </a:prstGeom>
        </p:spPr>
      </p:pic>
      <p:pic>
        <p:nvPicPr>
          <p:cNvPr id="9" name="Imagen 8" descr="Un dibujo de una rama&#10;&#10;Descripción generada automáticamente con confianza baja">
            <a:extLst>
              <a:ext uri="{FF2B5EF4-FFF2-40B4-BE49-F238E27FC236}">
                <a16:creationId xmlns:a16="http://schemas.microsoft.com/office/drawing/2014/main" id="{EAF6BB94-5443-FC46-F81A-B20D08D66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23" y="3511441"/>
            <a:ext cx="4445750" cy="2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31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4D45BF-E397-40C0-AFE3-A4149E60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F4CD44-7930-4EB8-9A74-8D2F9E636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F1268F0-44F7-4AC9-A3E6-9527C22F3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80B23C-29A4-4D11-8671-EE46FECE7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2CF28E-44F6-4983-9729-A705B870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B11666B-80E2-4F7D-9613-17A65CBC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BFAC7C-C1E8-4988-864D-3B05D3006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EE5A4C-9245-46EB-B145-8FDFBE6E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FEDEDB-B657-4E62-9962-28BF5412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5EFAA5-5243-4FE8-819B-80D4995BB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92E633-809E-4E07-965A-F2F9EDCF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0DE1690-3F94-4C79-9357-6653BEEF1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29D5DF-1A9E-4690-B016-03FB1E72D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F8E2D2-E88C-4F73-A660-D2B76298C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37BF3BB-FE7A-410E-AA57-73485A775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EC5EB5-F6E1-441C-AB44-799A5DF1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D6F199F-9E76-4C7E-9DF6-20EE550DF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1704E7-976B-4FE0-9381-8EB7818E7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5603A9-61D4-4172-AF77-7A7CE408A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73C1AA7-2357-41A1-A057-FA2D44DAD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0024205-8F58-4C8D-BE50-35E40091B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37BEEA-3398-4C1B-AB48-E7173325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EE29AB-4E85-418B-A6D3-3E7B40185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DE2BEB-6A23-4DFC-9A4E-E44F3CA9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ECE8D73-51C6-4818-8BD9-9202BBA0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A7AA7F-CD9D-4820-B463-7B9CFEC8E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1618CA6-513B-458C-89C1-1FE15F1F4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BACA43-902B-4444-95CB-5165D5483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A07376-1103-43DD-A6D6-D7BAF6F00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CEA8A1-BC0E-4221-B9E5-3D3C7BA2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5D27E5-DFE1-4EE8-B982-0A3922359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FD07B27-85E5-4F3B-B432-CDBDC0F6E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78179E-DE7D-4A30-9BDC-05D7AE21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07E3C0EF-2D2A-42BA-B4E2-76E2B1FC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31539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40B8C1-6AFD-F428-35D6-ADAAC047F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0"/>
            <a:ext cx="3428812" cy="5436630"/>
          </a:xfrm>
        </p:spPr>
        <p:txBody>
          <a:bodyPr anchor="ctr">
            <a:normAutofit/>
          </a:bodyPr>
          <a:lstStyle/>
          <a:p>
            <a:r>
              <a:rPr lang="es-CL" dirty="0"/>
              <a:t>Diferencias </a:t>
            </a:r>
            <a:r>
              <a:rPr lang="es-CL" dirty="0" err="1"/>
              <a:t>CNN’s</a:t>
            </a:r>
            <a:r>
              <a:rPr lang="es-CL" dirty="0"/>
              <a:t> / Sistema visual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815EE98-37F6-6061-D273-E0BD1CE231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525934"/>
              </p:ext>
            </p:extLst>
          </p:nvPr>
        </p:nvGraphicFramePr>
        <p:xfrm>
          <a:off x="5103282" y="170170"/>
          <a:ext cx="6879517" cy="5973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3843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BF71F-1495-3AE6-A09F-7D036310C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32202"/>
            <a:ext cx="10325000" cy="802272"/>
          </a:xfrm>
        </p:spPr>
        <p:txBody>
          <a:bodyPr/>
          <a:lstStyle/>
          <a:p>
            <a:r>
              <a:rPr lang="es-CL" dirty="0"/>
              <a:t>Simple and </a:t>
            </a:r>
            <a:r>
              <a:rPr lang="es-CL" dirty="0" err="1"/>
              <a:t>Complex</a:t>
            </a:r>
            <a:r>
              <a:rPr lang="es-CL" dirty="0"/>
              <a:t> </a:t>
            </a:r>
            <a:r>
              <a:rPr lang="es-CL" dirty="0" err="1"/>
              <a:t>Cells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DD3316D-E172-1B35-E0D3-3DEA99289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28774"/>
            <a:ext cx="4834482" cy="4525075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1DD461D-AA93-093A-F055-97D3A8EC763F}"/>
              </a:ext>
            </a:extLst>
          </p:cNvPr>
          <p:cNvSpPr txBox="1"/>
          <p:nvPr/>
        </p:nvSpPr>
        <p:spPr>
          <a:xfrm>
            <a:off x="988291" y="1559778"/>
            <a:ext cx="510770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000" dirty="0"/>
              <a:t>Simple </a:t>
            </a:r>
            <a:r>
              <a:rPr lang="es-CL" sz="2000" dirty="0" err="1"/>
              <a:t>cells</a:t>
            </a:r>
            <a:endParaRPr lang="es-CL" sz="2000" dirty="0"/>
          </a:p>
          <a:p>
            <a:r>
              <a:rPr lang="es-CL" sz="2000" dirty="0"/>
              <a:t>			Respuesta a 			             bordes y rejillas 			orientadas.</a:t>
            </a:r>
          </a:p>
          <a:p>
            <a:endParaRPr lang="es-CL" sz="2000" dirty="0"/>
          </a:p>
          <a:p>
            <a:r>
              <a:rPr lang="es-CL" sz="2000" dirty="0"/>
              <a:t>			Extrae 					información de </a:t>
            </a:r>
          </a:p>
          <a:p>
            <a:r>
              <a:rPr lang="es-CL" sz="2000" dirty="0"/>
              <a:t>			profundidad.</a:t>
            </a:r>
          </a:p>
          <a:p>
            <a:endParaRPr lang="es-C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 err="1"/>
              <a:t>Complex</a:t>
            </a:r>
            <a:r>
              <a:rPr lang="es-CL" sz="2000" dirty="0"/>
              <a:t> </a:t>
            </a:r>
            <a:r>
              <a:rPr lang="es-CL" sz="2000" dirty="0" err="1"/>
              <a:t>cells</a:t>
            </a:r>
            <a:endParaRPr lang="es-CL" sz="2000" dirty="0"/>
          </a:p>
          <a:p>
            <a:r>
              <a:rPr lang="es-CL" sz="2000" dirty="0"/>
              <a:t>		            Respuesta igual a 		            simple </a:t>
            </a:r>
            <a:r>
              <a:rPr lang="es-CL" sz="2000" dirty="0" err="1"/>
              <a:t>cells</a:t>
            </a:r>
            <a:r>
              <a:rPr lang="es-CL" sz="2000" dirty="0"/>
              <a:t>.</a:t>
            </a:r>
          </a:p>
          <a:p>
            <a:endParaRPr lang="es-CL" sz="2000" dirty="0"/>
          </a:p>
          <a:p>
            <a:r>
              <a:rPr lang="es-CL" sz="2000" dirty="0"/>
              <a:t>		            Cierto grado de </a:t>
            </a:r>
          </a:p>
          <a:p>
            <a:r>
              <a:rPr lang="es-CL" sz="2000" dirty="0"/>
              <a:t>			invarianza 				espacial.</a:t>
            </a:r>
          </a:p>
        </p:txBody>
      </p: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B73C832A-1510-2F27-5722-978033BA5436}"/>
              </a:ext>
            </a:extLst>
          </p:cNvPr>
          <p:cNvCxnSpPr/>
          <p:nvPr/>
        </p:nvCxnSpPr>
        <p:spPr>
          <a:xfrm>
            <a:off x="2881745" y="1733291"/>
            <a:ext cx="840510" cy="372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3C994E3A-0717-4F88-9E37-7913276B9521}"/>
              </a:ext>
            </a:extLst>
          </p:cNvPr>
          <p:cNvCxnSpPr/>
          <p:nvPr/>
        </p:nvCxnSpPr>
        <p:spPr>
          <a:xfrm>
            <a:off x="3297382" y="2105891"/>
            <a:ext cx="0" cy="10067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FD6D2E41-65C6-A983-912A-83EC739D1737}"/>
              </a:ext>
            </a:extLst>
          </p:cNvPr>
          <p:cNvCxnSpPr/>
          <p:nvPr/>
        </p:nvCxnSpPr>
        <p:spPr>
          <a:xfrm>
            <a:off x="3297382" y="3020291"/>
            <a:ext cx="0" cy="277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B32315E4-F3C4-ECCB-5B24-79D93B50DAA8}"/>
              </a:ext>
            </a:extLst>
          </p:cNvPr>
          <p:cNvCxnSpPr/>
          <p:nvPr/>
        </p:nvCxnSpPr>
        <p:spPr>
          <a:xfrm>
            <a:off x="3297382" y="3288145"/>
            <a:ext cx="424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3A017489-29E7-5A7D-B14A-866036895A85}"/>
              </a:ext>
            </a:extLst>
          </p:cNvPr>
          <p:cNvCxnSpPr>
            <a:cxnSpLocks/>
          </p:cNvCxnSpPr>
          <p:nvPr/>
        </p:nvCxnSpPr>
        <p:spPr>
          <a:xfrm>
            <a:off x="3103418" y="4544291"/>
            <a:ext cx="526473" cy="277091"/>
          </a:xfrm>
          <a:prstGeom prst="bentConnector3">
            <a:avLst>
              <a:gd name="adj1" fmla="val 254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BEE3627E-EC7C-A5DF-444E-072339350159}"/>
              </a:ext>
            </a:extLst>
          </p:cNvPr>
          <p:cNvCxnSpPr/>
          <p:nvPr/>
        </p:nvCxnSpPr>
        <p:spPr>
          <a:xfrm>
            <a:off x="3235569" y="4821382"/>
            <a:ext cx="0" cy="8877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27E02209-661B-157F-80A3-BFEC9C60381E}"/>
              </a:ext>
            </a:extLst>
          </p:cNvPr>
          <p:cNvCxnSpPr/>
          <p:nvPr/>
        </p:nvCxnSpPr>
        <p:spPr>
          <a:xfrm>
            <a:off x="3235569" y="5691554"/>
            <a:ext cx="394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633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73E8B-D0CD-8317-6AE7-8E7A32301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Función Gabor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94E7E9-F423-8251-E39C-94B9FC425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dirty="0"/>
              <a:t>En una red biológica no se tiene acceso a los pesos.</a:t>
            </a:r>
          </a:p>
          <a:p>
            <a:r>
              <a:rPr lang="es-CL" sz="2800" dirty="0"/>
              <a:t>Imágenes de ruido blanco gatillan la activación.</a:t>
            </a:r>
          </a:p>
          <a:p>
            <a:r>
              <a:rPr lang="es-CL" sz="2800" dirty="0"/>
              <a:t>Aproximación de los pesos mediante “Reverse </a:t>
            </a:r>
            <a:r>
              <a:rPr lang="es-CL" sz="2800" dirty="0" err="1"/>
              <a:t>correlation</a:t>
            </a:r>
            <a:r>
              <a:rPr lang="es-CL" sz="2800" dirty="0"/>
              <a:t>”.</a:t>
            </a:r>
          </a:p>
          <a:p>
            <a:pPr marL="0" indent="0">
              <a:buNone/>
            </a:pPr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122862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BA4AC-20F1-4A77-EDF3-D54D0F8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144926"/>
            <a:ext cx="10325000" cy="1217149"/>
          </a:xfrm>
        </p:spPr>
        <p:txBody>
          <a:bodyPr/>
          <a:lstStyle/>
          <a:p>
            <a:r>
              <a:rPr lang="es-CL" dirty="0"/>
              <a:t>Características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D5E79B-F154-BAA8-BCEE-10E7B87BA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1800225"/>
            <a:ext cx="10325000" cy="433182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CL" sz="2800" dirty="0"/>
              <a:t>Simple </a:t>
            </a:r>
            <a:r>
              <a:rPr lang="es-CL" sz="2800" dirty="0" err="1"/>
              <a:t>cell</a:t>
            </a:r>
            <a:r>
              <a:rPr lang="es-CL" sz="2800" dirty="0"/>
              <a:t> responde a las características de la imagen centrada en (x_0,y_0).</a:t>
            </a:r>
          </a:p>
          <a:p>
            <a:pPr marL="457200" indent="-457200">
              <a:buFont typeface="+mj-lt"/>
              <a:buAutoNum type="arabicPeriod"/>
            </a:pPr>
            <a:r>
              <a:rPr lang="es-CL" sz="2800" dirty="0"/>
              <a:t>Función de pesos responde a cambios en el brillo.</a:t>
            </a:r>
          </a:p>
          <a:p>
            <a:pPr marL="457200" indent="-457200">
              <a:buFont typeface="+mj-lt"/>
              <a:buAutoNum type="arabicPeriod"/>
            </a:pPr>
            <a:r>
              <a:rPr lang="es-CL" sz="2800" dirty="0"/>
              <a:t>Posee dos factores importantes.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947AAE7-FEEC-8B07-721E-96D31F446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4167187"/>
            <a:ext cx="42862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96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87B70E-97EC-0CFE-26DA-DC9E7566C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Redes convolucionales y la historia de Deep </a:t>
            </a:r>
            <a:r>
              <a:rPr lang="es-CL" dirty="0" err="1"/>
              <a:t>Learning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3419D7-998A-5933-78C6-E286F0995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dirty="0"/>
              <a:t>Primeros modelos en desempeñarse de buena manera.</a:t>
            </a:r>
          </a:p>
          <a:p>
            <a:r>
              <a:rPr lang="es-CL" sz="2800" dirty="0"/>
              <a:t>Primeras en resolver aplicaciones comerciales.</a:t>
            </a:r>
          </a:p>
          <a:p>
            <a:r>
              <a:rPr lang="es-CL" sz="2800" dirty="0"/>
              <a:t>CNN AT&amp;T </a:t>
            </a:r>
            <a:r>
              <a:rPr lang="es-CL" sz="2800" dirty="0" err="1"/>
              <a:t>Investigation</a:t>
            </a:r>
            <a:r>
              <a:rPr lang="es-CL" sz="2800" dirty="0"/>
              <a:t> </a:t>
            </a:r>
            <a:r>
              <a:rPr lang="es-CL" sz="2800" dirty="0" err="1"/>
              <a:t>group</a:t>
            </a:r>
            <a:r>
              <a:rPr lang="es-CL" sz="2800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6762CE-CD45-CB27-315B-FEA64E2C8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987" y="3843337"/>
            <a:ext cx="2357438" cy="23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19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1C4463-FF8D-F637-A0E7-7D30DA0A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y2mate.com - Convolutional Network Demo from 1993_480p">
            <a:hlinkClick r:id="" action="ppaction://media"/>
            <a:extLst>
              <a:ext uri="{FF2B5EF4-FFF2-40B4-BE49-F238E27FC236}">
                <a16:creationId xmlns:a16="http://schemas.microsoft.com/office/drawing/2014/main" id="{264165E0-B5E2-653E-9A06-5085A53DA5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6049" y="203687"/>
            <a:ext cx="8789515" cy="6450626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11164CB-6E21-19E6-F90F-66BABB48436E}"/>
              </a:ext>
            </a:extLst>
          </p:cNvPr>
          <p:cNvSpPr txBox="1"/>
          <p:nvPr/>
        </p:nvSpPr>
        <p:spPr>
          <a:xfrm>
            <a:off x="9970534" y="4128655"/>
            <a:ext cx="1907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err="1"/>
              <a:t>Convolutional</a:t>
            </a:r>
            <a:r>
              <a:rPr lang="es-CL" sz="2000" dirty="0"/>
              <a:t> Network Demo 1993,</a:t>
            </a:r>
          </a:p>
          <a:p>
            <a:r>
              <a:rPr lang="es-CL" sz="2000" dirty="0"/>
              <a:t>Yann </a:t>
            </a:r>
            <a:r>
              <a:rPr lang="es-CL" sz="2000" dirty="0" err="1"/>
              <a:t>LeCun</a:t>
            </a: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165073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A99CE-20D2-999A-3CBE-D6510F51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408713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Convolución</a:t>
            </a:r>
          </a:p>
        </p:txBody>
      </p:sp>
      <p:pic>
        <p:nvPicPr>
          <p:cNvPr id="5" name="Imagen 4" descr="Tabla&#10;&#10;Descripción generada automáticamente con confianza baja">
            <a:extLst>
              <a:ext uri="{FF2B5EF4-FFF2-40B4-BE49-F238E27FC236}">
                <a16:creationId xmlns:a16="http://schemas.microsoft.com/office/drawing/2014/main" id="{114B6F9C-CD89-4179-A618-FDB1635F4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57" y="2460248"/>
            <a:ext cx="6758599" cy="380171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263CB5F-856F-9FAE-C54E-6C53B5A47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90" y="2375661"/>
            <a:ext cx="4449732" cy="397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85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44DBD-70CC-7F26-A37C-47D29D70E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2903"/>
            <a:ext cx="5331558" cy="1945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Sparse Interaccion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592685-C94E-FB57-B0BC-1B8176996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386" y="2743552"/>
            <a:ext cx="3431179" cy="31824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F8DCB82-EAF7-4917-ADD6-D7E99F27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256" y="2842510"/>
            <a:ext cx="3548969" cy="326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C4FA52-3923-6155-0A9D-4A983DE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Sparse</a:t>
            </a:r>
            <a:r>
              <a:rPr lang="es-CL" dirty="0"/>
              <a:t> </a:t>
            </a:r>
            <a:r>
              <a:rPr lang="es-CL" dirty="0" err="1"/>
              <a:t>interaction</a:t>
            </a:r>
            <a:r>
              <a:rPr lang="es-CL" dirty="0"/>
              <a:t> en DCNN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7BEE70-4B49-3847-5E2B-973F1420F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233" y="2589179"/>
            <a:ext cx="5496692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7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49BDE-FA6B-2793-E43F-F9E34051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3930417" cy="24797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Parameter Sharing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AED384-1290-6F67-AF09-9C8AD6220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40" y="1079307"/>
            <a:ext cx="6382411" cy="469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21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9CE81-7EA7-3B82-67DD-AFAB69F6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Equivarianza</a:t>
            </a:r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AFA83DD-08E8-CDC3-BE53-50C21929E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557"/>
          <a:stretch/>
        </p:blipFill>
        <p:spPr>
          <a:xfrm>
            <a:off x="2925723" y="2735801"/>
            <a:ext cx="6544588" cy="2918257"/>
          </a:xfrm>
        </p:spPr>
      </p:pic>
    </p:spTree>
    <p:extLst>
      <p:ext uri="{BB962C8B-B14F-4D97-AF65-F5344CB8AC3E}">
        <p14:creationId xmlns:p14="http://schemas.microsoft.com/office/powerpoint/2010/main" val="2749142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66383-8687-58BA-878A-A0D83CE3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2903"/>
            <a:ext cx="5331558" cy="1945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Pooling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6833E9-6DCE-16BC-ADBF-7C0E48493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660" y="2579472"/>
            <a:ext cx="3295477" cy="3478077"/>
          </a:xfrm>
          <a:prstGeom prst="rect">
            <a:avLst/>
          </a:prstGeom>
        </p:spPr>
      </p:pic>
      <p:pic>
        <p:nvPicPr>
          <p:cNvPr id="1026" name="Picture 2" descr="Pooling Layer — Short and Simple. Here's all the information you should… |  by Kartikeya Rana | Artificial Intelligence in Plain English">
            <a:extLst>
              <a:ext uri="{FF2B5EF4-FFF2-40B4-BE49-F238E27FC236}">
                <a16:creationId xmlns:a16="http://schemas.microsoft.com/office/drawing/2014/main" id="{3978FF10-3212-3FB4-7BAD-AD14FA7016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765" y="3211078"/>
            <a:ext cx="6036422" cy="26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96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44DBD-70CC-7F26-A37C-47D29D70E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38" y="1093380"/>
            <a:ext cx="5331558" cy="86784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Zero padding</a:t>
            </a:r>
          </a:p>
        </p:txBody>
      </p:sp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B1EF2687-2595-99D7-B06A-46561109E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3" t="13005" r="28495" b="14133"/>
          <a:stretch/>
        </p:blipFill>
        <p:spPr>
          <a:xfrm>
            <a:off x="6567542" y="2117319"/>
            <a:ext cx="1967474" cy="2116325"/>
          </a:xfrm>
          <a:prstGeom prst="rect">
            <a:avLst/>
          </a:prstGeom>
        </p:spPr>
      </p:pic>
      <p:pic>
        <p:nvPicPr>
          <p:cNvPr id="3" name="Imagen 2" descr="Forma&#10;&#10;Descripción generada automáticamente con confianza media">
            <a:extLst>
              <a:ext uri="{FF2B5EF4-FFF2-40B4-BE49-F238E27FC236}">
                <a16:creationId xmlns:a16="http://schemas.microsoft.com/office/drawing/2014/main" id="{5CA2C5F5-3694-21C8-7DD5-C25D467E41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" t="18588" r="76148" b="19753"/>
          <a:stretch/>
        </p:blipFill>
        <p:spPr>
          <a:xfrm>
            <a:off x="630301" y="2318322"/>
            <a:ext cx="2183569" cy="198023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C216530-E6E4-A303-CD7C-FA02E8235C6A}"/>
              </a:ext>
            </a:extLst>
          </p:cNvPr>
          <p:cNvSpPr txBox="1"/>
          <p:nvPr/>
        </p:nvSpPr>
        <p:spPr>
          <a:xfrm>
            <a:off x="754488" y="4330093"/>
            <a:ext cx="164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Valid Padding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BCC714B-9ED8-14A2-5D72-7390CE19EE9E}"/>
              </a:ext>
            </a:extLst>
          </p:cNvPr>
          <p:cNvSpPr txBox="1"/>
          <p:nvPr/>
        </p:nvSpPr>
        <p:spPr>
          <a:xfrm>
            <a:off x="6644176" y="4444889"/>
            <a:ext cx="2157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 err="1"/>
              <a:t>Same</a:t>
            </a:r>
            <a:r>
              <a:rPr lang="es-CL" dirty="0"/>
              <a:t> </a:t>
            </a:r>
            <a:r>
              <a:rPr lang="es-CL" dirty="0" err="1"/>
              <a:t>Padding</a:t>
            </a:r>
            <a:endParaRPr lang="es-CL" dirty="0"/>
          </a:p>
        </p:txBody>
      </p:sp>
      <p:pic>
        <p:nvPicPr>
          <p:cNvPr id="1026" name="Picture 2" descr="convolutional neural networks - What is the difference between same  convolution and full convolution in terms of feature map size? - Artificial  Intelligence Stack Exchange">
            <a:extLst>
              <a:ext uri="{FF2B5EF4-FFF2-40B4-BE49-F238E27FC236}">
                <a16:creationId xmlns:a16="http://schemas.microsoft.com/office/drawing/2014/main" id="{15E81F55-7CDE-56DE-8339-05B824C8E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63" t="7614" r="2521" b="9018"/>
          <a:stretch/>
        </p:blipFill>
        <p:spPr bwMode="auto">
          <a:xfrm>
            <a:off x="9352432" y="2023218"/>
            <a:ext cx="2015411" cy="23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2222361-A2DB-5EB3-C0C2-BCB486AF49BD}"/>
              </a:ext>
            </a:extLst>
          </p:cNvPr>
          <p:cNvSpPr txBox="1"/>
          <p:nvPr/>
        </p:nvSpPr>
        <p:spPr>
          <a:xfrm>
            <a:off x="9644238" y="4479710"/>
            <a:ext cx="1501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Full </a:t>
            </a:r>
            <a:r>
              <a:rPr lang="es-CL" dirty="0" err="1"/>
              <a:t>Padding</a:t>
            </a:r>
            <a:endParaRPr lang="es-CL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126AEB-A62C-E164-2A19-CAAFDA4E1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68" y="2260346"/>
            <a:ext cx="1777418" cy="174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58ABB5D-B8E5-39AD-3A7D-E62A8318C464}"/>
              </a:ext>
            </a:extLst>
          </p:cNvPr>
          <p:cNvSpPr txBox="1"/>
          <p:nvPr/>
        </p:nvSpPr>
        <p:spPr>
          <a:xfrm>
            <a:off x="3748877" y="4254415"/>
            <a:ext cx="14595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Valid Padding </a:t>
            </a:r>
            <a:r>
              <a:rPr lang="es-CL" dirty="0" err="1"/>
              <a:t>with</a:t>
            </a:r>
            <a:r>
              <a:rPr lang="es-CL" dirty="0"/>
              <a:t> </a:t>
            </a:r>
            <a:r>
              <a:rPr lang="es-CL" dirty="0" err="1"/>
              <a:t>stride</a:t>
            </a:r>
            <a:r>
              <a:rPr lang="es-CL" dirty="0"/>
              <a:t> 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2DE71D2-EE9C-C46F-7241-4D750A8D50B8}"/>
              </a:ext>
            </a:extLst>
          </p:cNvPr>
          <p:cNvSpPr txBox="1"/>
          <p:nvPr/>
        </p:nvSpPr>
        <p:spPr>
          <a:xfrm>
            <a:off x="754488" y="5505061"/>
            <a:ext cx="768971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gifs extraídos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200" dirty="0"/>
              <a:t> </a:t>
            </a:r>
            <a:r>
              <a:rPr lang="es-CL" sz="1200" dirty="0">
                <a:hlinkClick r:id="rId5"/>
              </a:rPr>
              <a:t>https://discuss.analyticsvidhya.com/t/valid-padding-in-convolution-neural-networks/10738</a:t>
            </a:r>
            <a:endParaRPr lang="es-CL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200" dirty="0">
                <a:hlinkClick r:id="rId6"/>
              </a:rPr>
              <a:t>https://www.quora.com/What-does-stride-mean-in-the-context-of-convolutional-neural-networks</a:t>
            </a:r>
            <a:endParaRPr lang="es-CL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200" dirty="0">
                <a:hlinkClick r:id="rId7"/>
              </a:rPr>
              <a:t>https://stackoverflow.com/questions/37674306/what-is-the-difference-between-same-and-valid-padding-in-tf-nn-max-pool-of-t</a:t>
            </a:r>
            <a:r>
              <a:rPr lang="es-CL" sz="1200" dirty="0"/>
              <a:t>  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18253362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6131</TotalTime>
  <Words>416</Words>
  <Application>Microsoft Office PowerPoint</Application>
  <PresentationFormat>Panorámica</PresentationFormat>
  <Paragraphs>84</Paragraphs>
  <Slides>27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Calibri</vt:lpstr>
      <vt:lpstr>Grandview</vt:lpstr>
      <vt:lpstr>Wingdings</vt:lpstr>
      <vt:lpstr>CosineVTI</vt:lpstr>
      <vt:lpstr>Redes Convolucionales</vt:lpstr>
      <vt:lpstr>Variantes de la convolución</vt:lpstr>
      <vt:lpstr>Convolución</vt:lpstr>
      <vt:lpstr>Sparse Interaccion</vt:lpstr>
      <vt:lpstr>Sparse interaction en DCNN</vt:lpstr>
      <vt:lpstr>Parameter Sharing</vt:lpstr>
      <vt:lpstr>Equivarianza</vt:lpstr>
      <vt:lpstr>Pooling </vt:lpstr>
      <vt:lpstr>Zero padding</vt:lpstr>
      <vt:lpstr>Comportamiento de la red</vt:lpstr>
      <vt:lpstr>Reconocimiento de características</vt:lpstr>
      <vt:lpstr>Convolución no compartida</vt:lpstr>
      <vt:lpstr>Comparación</vt:lpstr>
      <vt:lpstr>Salidas estructuradas</vt:lpstr>
      <vt:lpstr>Ejemplos de tipos de datos </vt:lpstr>
      <vt:lpstr>Kernel y Convolución </vt:lpstr>
      <vt:lpstr>Kernel separable</vt:lpstr>
      <vt:lpstr>Random or unsupervised features</vt:lpstr>
      <vt:lpstr>Random or unsupervised features</vt:lpstr>
      <vt:lpstr>Base neurocientífica para Redes Convolucionales</vt:lpstr>
      <vt:lpstr>Grandmother Cells</vt:lpstr>
      <vt:lpstr>Diferencias CNN’s / Sistema visual</vt:lpstr>
      <vt:lpstr>Simple and Complex Cells</vt:lpstr>
      <vt:lpstr>Función Gabor</vt:lpstr>
      <vt:lpstr>Características</vt:lpstr>
      <vt:lpstr>Redes convolucionales y la historia de Deep Learning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Convolucionales</dc:title>
  <dc:creator>Jorge Alvarez</dc:creator>
  <cp:lastModifiedBy>Sebastian Cespedes</cp:lastModifiedBy>
  <cp:revision>16</cp:revision>
  <dcterms:created xsi:type="dcterms:W3CDTF">2022-11-06T03:27:44Z</dcterms:created>
  <dcterms:modified xsi:type="dcterms:W3CDTF">2022-12-04T00:57:13Z</dcterms:modified>
</cp:coreProperties>
</file>